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2.xml" ContentType="application/vnd.openxmlformats-officedocument.theme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slideLayouts/slideLayout34.xml" ContentType="application/vnd.openxmlformats-officedocument.presentationml.slideLayout+xml"/>
  <Override PartName="/ppt/slides/slide16.xml" ContentType="application/vnd.openxmlformats-officedocument.presentationml.slide+xml"/>
  <Override PartName="/ppt/diagrams/layout10.xml" ContentType="application/vnd.openxmlformats-officedocument.drawingml.diagramLayout+xml"/>
  <Override PartName="/ppt/diagrams/data10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diagrams/colors9.xml" ContentType="application/vnd.openxmlformats-officedocument.drawingml.diagramColors+xml"/>
  <Override PartName="/ppt/slides/slide9.xml" ContentType="application/vnd.openxmlformats-officedocument.presentationml.slide+xml"/>
  <Override PartName="/ppt/diagrams/drawing10.xml" ContentType="application/vnd.openxmlformats-officedocument.drawingml.diagramDrawing+xml"/>
  <Override PartName="/ppt/slideLayouts/slideLayout27.xml" ContentType="application/vnd.openxmlformats-officedocument.presentationml.slideLayout+xml"/>
  <Override PartName="/ppt/diagrams/data9.xml" ContentType="application/vnd.openxmlformats-officedocument.drawingml.diagramData+xml"/>
  <Override PartName="/ppt/diagrams/drawing9.xml" ContentType="application/vnd.openxmlformats-officedocument.drawingml.diagramDrawing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diagrams/layout11.xml" ContentType="application/vnd.openxmlformats-officedocument.drawingml.diagramLayout+xml"/>
  <Override PartName="/ppt/theme/theme1.xml" ContentType="application/vnd.openxmlformats-officedocument.theme+xml"/>
  <Override PartName="/ppt/diagrams/quickStyle8.xml" ContentType="application/vnd.openxmlformats-officedocument.drawingml.diagramQuickStyl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ata8.xml" ContentType="application/vnd.openxmlformats-officedocument.drawingml.diagramData+xml"/>
  <Override PartName="/ppt/diagrams/quickStyle10.xml" ContentType="application/vnd.openxmlformats-officedocument.drawingml.diagramQuickStyle+xml"/>
  <Override PartName="/ppt/diagrams/quickStyle11.xml" ContentType="application/vnd.openxmlformats-officedocument.drawingml.diagramQuickStyle+xml"/>
  <Override PartName="/ppt/diagrams/drawing8.xml" ContentType="application/vnd.openxmlformats-officedocument.drawingml.diagramDrawing+xml"/>
  <Override PartName="/ppt/diagrams/quickStyle7.xml" ContentType="application/vnd.openxmlformats-officedocument.drawingml.diagramQuickStyle+xml"/>
  <Override PartName="/ppt/diagrams/layout7.xml" ContentType="application/vnd.openxmlformats-officedocument.drawingml.diagramLayout+xml"/>
  <Override PartName="/ppt/diagrams/colors8.xml" ContentType="application/vnd.openxmlformats-officedocument.drawingml.diagramColors+xml"/>
  <Override PartName="/ppt/slideLayouts/slideLayout14.xml" ContentType="application/vnd.openxmlformats-officedocument.presentationml.slideLayout+xml"/>
  <Override PartName="/ppt/diagrams/colors7.xml" ContentType="application/vnd.openxmlformats-officedocument.drawingml.diagramColors+xml"/>
  <Override PartName="/ppt/diagrams/drawing7.xml" ContentType="application/vnd.openxmlformats-officedocument.drawingml.diagramDrawing+xml"/>
  <Override PartName="/ppt/diagrams/data6.xml" ContentType="application/vnd.openxmlformats-officedocument.drawingml.diagramData+xml"/>
  <Override PartName="/ppt/slides/slide8.xml" ContentType="application/vnd.openxmlformats-officedocument.presentationml.slide+xml"/>
  <Override PartName="/ppt/diagrams/layout6.xml" ContentType="application/vnd.openxmlformats-officedocument.drawingml.diagramLayout+xml"/>
  <Override PartName="/ppt/diagrams/quickStyle5.xml" ContentType="application/vnd.openxmlformats-officedocument.drawingml.diagramQuickStyle+xml"/>
  <Override PartName="/ppt/slideLayouts/slideLayout3.xml" ContentType="application/vnd.openxmlformats-officedocument.presentationml.slideLayout+xml"/>
  <Override PartName="/ppt/diagrams/colors5.xml" ContentType="application/vnd.openxmlformats-officedocument.drawingml.diagramColors+xml"/>
  <Override PartName="/ppt/diagrams/layout4.xml" ContentType="application/vnd.openxmlformats-officedocument.drawingml.diagramLayout+xml"/>
  <Override PartName="/ppt/diagrams/drawing5.xml" ContentType="application/vnd.openxmlformats-officedocument.drawingml.diagramDrawing+xml"/>
  <Override PartName="/ppt/diagrams/quickStyle9.xml" ContentType="application/vnd.openxmlformats-officedocument.drawingml.diagramQuickStyle+xml"/>
  <Override PartName="/ppt/slides/slide18.xml" ContentType="application/vnd.openxmlformats-officedocument.presentationml.slide+xml"/>
  <Override PartName="/ppt/diagrams/colors4.xml" ContentType="application/vnd.openxmlformats-officedocument.drawingml.diagramColors+xml"/>
  <Override PartName="/ppt/diagrams/colors6.xml" ContentType="application/vnd.openxmlformats-officedocument.drawingml.diagramColors+xml"/>
  <Override PartName="/ppt/diagrams/data7.xml" ContentType="application/vnd.openxmlformats-officedocument.drawingml.diagramData+xml"/>
  <Override PartName="/ppt/diagrams/quickStyle4.xml" ContentType="application/vnd.openxmlformats-officedocument.drawingml.diagramQuickStyle+xml"/>
  <Override PartName="/ppt/diagrams/layout5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11.xml" ContentType="application/vnd.openxmlformats-officedocument.presentationml.slideLayout+xml"/>
  <Override PartName="/ppt/diagrams/drawing6.xml" ContentType="application/vnd.openxmlformats-officedocument.drawingml.diagramDrawing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11.xml" ContentType="application/vnd.openxmlformats-officedocument.drawingml.diagramDrawing+xml"/>
  <Override PartName="/ppt/diagrams/layout9.xml" ContentType="application/vnd.openxmlformats-officedocument.drawingml.diagramLayout+xml"/>
  <Override PartName="/ppt/slides/slide23.xml" ContentType="application/vnd.openxmlformats-officedocument.presentationml.slide+xml"/>
  <Override PartName="/ppt/diagrams/drawing3.xml" ContentType="application/vnd.openxmlformats-officedocument.drawingml.diagramDrawing+xml"/>
  <Override PartName="/ppt/diagrams/data1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quickStyle6.xml" ContentType="application/vnd.openxmlformats-officedocument.drawingml.diagramQuickStyle+xml"/>
  <Override PartName="/ppt/slides/slide47.xml" ContentType="application/vnd.openxmlformats-officedocument.presentationml.slide+xml"/>
  <Override PartName="/ppt/diagrams/colors2.xml" ContentType="application/vnd.openxmlformats-officedocument.drawingml.diagramColors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Masters/slideMaster2.xml" ContentType="application/vnd.openxmlformats-officedocument.presentationml.slideMaster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diagrams/colors10.xml" ContentType="application/vnd.openxmlformats-officedocument.drawingml.diagramColors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quickStyle3.xml" ContentType="application/vnd.openxmlformats-officedocument.drawingml.diagramQuickStyle+xml"/>
  <Override PartName="/ppt/diagrams/colors11.xml" ContentType="application/vnd.openxmlformats-officedocument.drawingml.diagramCol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slideLayouts/slideLayout13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rawing4.xml" ContentType="application/vnd.openxmlformats-officedocument.drawingml.diagramDrawing+xml"/>
  <Override PartName="/ppt/slideLayouts/slideLayout30.xml" ContentType="application/vnd.openxmlformats-officedocument.presentationml.slideLayout+xml"/>
  <Override PartName="/ppt/diagrams/drawing1.xml" ContentType="application/vnd.openxmlformats-officedocument.drawingml.diagramDrawing+xml"/>
  <Override PartName="/ppt/slides/slide21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  <p:sldMasterId id="2147483662" r:id="rId2"/>
    <p:sldMasterId id="2147483675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6" d="100"/>
          <a:sy n="96" d="100"/>
        </p:scale>
        <p:origin x="864" y="16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presProps" Target="presProps.xml" /><Relationship Id="rId61" Type="http://schemas.openxmlformats.org/officeDocument/2006/relationships/tableStyles" Target="tableStyles.xml" /><Relationship Id="rId62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10.xml.rels><?xml version="1.0" encoding="UTF-8" standalone="yes"?><Relationships xmlns="http://schemas.openxmlformats.org/package/2006/relationships"><Relationship Id="rId1" Type="http://schemas.microsoft.com/office/2007/relationships/diagramDrawing" Target="../diagrams/drawing10.xml" /></Relationships>
</file>

<file path=ppt/diagrams/_rels/data11.xml.rels><?xml version="1.0" encoding="UTF-8" standalone="yes"?><Relationships xmlns="http://schemas.openxmlformats.org/package/2006/relationships"><Relationship Id="rId1" Type="http://schemas.microsoft.com/office/2007/relationships/diagramDrawing" Target="../diagrams/drawing1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ata5.xml.rels><?xml version="1.0" encoding="UTF-8" standalone="yes"?><Relationships xmlns="http://schemas.openxmlformats.org/package/2006/relationships"><Relationship Id="rId1" Type="http://schemas.microsoft.com/office/2007/relationships/diagramDrawing" Target="../diagrams/drawing5.xml" /></Relationships>
</file>

<file path=ppt/diagrams/_rels/data6.xml.rels><?xml version="1.0" encoding="UTF-8" standalone="yes"?><Relationships xmlns="http://schemas.openxmlformats.org/package/2006/relationships"><Relationship Id="rId1" Type="http://schemas.microsoft.com/office/2007/relationships/diagramDrawing" Target="../diagrams/drawing6.xml" /></Relationships>
</file>

<file path=ppt/diagrams/_rels/data7.xml.rels><?xml version="1.0" encoding="UTF-8" standalone="yes"?><Relationships xmlns="http://schemas.openxmlformats.org/package/2006/relationships"><Relationship Id="rId1" Type="http://schemas.microsoft.com/office/2007/relationships/diagramDrawing" Target="../diagrams/drawing7.xml" /></Relationships>
</file>

<file path=ppt/diagrams/_rels/data8.xml.rels><?xml version="1.0" encoding="UTF-8" standalone="yes"?><Relationships xmlns="http://schemas.openxmlformats.org/package/2006/relationships"><Relationship Id="rId1" Type="http://schemas.microsoft.com/office/2007/relationships/diagramDrawing" Target="../diagrams/drawing8.xml" /></Relationships>
</file>

<file path=ppt/diagrams/_rels/data9.xml.rels><?xml version="1.0" encoding="UTF-8" standalone="yes"?><Relationships xmlns="http://schemas.openxmlformats.org/package/2006/relationships"><Relationship Id="rId1" Type="http://schemas.microsoft.com/office/2007/relationships/diagramDrawing" Target="../diagrams/drawing9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10.xml.rels><?xml version="1.0" encoding="UTF-8" standalone="yes"?><Relationships xmlns="http://schemas.openxmlformats.org/package/2006/relationships"></Relationships>
</file>

<file path=ppt/diagrams/_rels/drawing1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_rels/drawing5.xml.rels><?xml version="1.0" encoding="UTF-8" standalone="yes"?><Relationships xmlns="http://schemas.openxmlformats.org/package/2006/relationships"></Relationships>
</file>

<file path=ppt/diagrams/_rels/drawing6.xml.rels><?xml version="1.0" encoding="UTF-8" standalone="yes"?><Relationships xmlns="http://schemas.openxmlformats.org/package/2006/relationships"></Relationships>
</file>

<file path=ppt/diagrams/_rels/drawing7.xml.rels><?xml version="1.0" encoding="UTF-8" standalone="yes"?><Relationships xmlns="http://schemas.openxmlformats.org/package/2006/relationships"></Relationships>
</file>

<file path=ppt/diagrams/_rels/drawing8.xml.rels><?xml version="1.0" encoding="UTF-8" standalone="yes"?><Relationships xmlns="http://schemas.openxmlformats.org/package/2006/relationships"></Relationships>
</file>

<file path=ppt/diagrams/_rels/drawing9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F9D30EC-3CF6-4E08-91A1-85D06B4AB62C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B0F62625-2796-4147-86FF-590D0C79A738}">
      <dgm:prSet phldrT=""/>
      <dgm:spPr bwMode="auto"/>
      <dgm:t>
        <a:bodyPr/>
        <a:lstStyle/>
        <a:p>
          <a:pPr>
            <a:defRPr/>
          </a:pPr>
          <a:r>
            <a:rPr lang="tr-TR"/>
            <a:t>HİPERTANSİYON</a:t>
          </a:r>
          <a:r>
            <a:rPr lang="tr-TR" b="1"/>
            <a:t>, </a:t>
          </a:r>
          <a:r>
            <a:rPr lang="tr-TR"/>
            <a:t>hekim tarafından yapılan  standardize poliklinik kan basıncı ölçümlerinde:</a:t>
          </a:r>
          <a:endParaRPr lang="en-US"/>
        </a:p>
      </dgm:t>
    </dgm:pt>
    <dgm:pt modelId="{1E2F50D4-175C-4CC3-B5A3-CD8FFCA2D30B}" type="parTrans" cxnId="{346E8DE4-8484-457F-8E6C-8170667BCF4A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C18CAF7-C4E0-4C74-A735-302E6F6CF150}" type="sibTrans" cxnId="{346E8DE4-8484-457F-8E6C-8170667BCF4A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404F429-05D2-4AE0-B971-713255D37196}">
      <dgm:prSet phldrT=""/>
      <dgm:spPr bwMode="auto"/>
      <dgm:t>
        <a:bodyPr/>
        <a:lstStyle/>
        <a:p>
          <a:pPr>
            <a:lnSpc>
              <a:spcPct val="100000"/>
            </a:lnSpc>
            <a:defRPr/>
          </a:pPr>
          <a:r>
            <a:rPr lang="tr-TR"/>
            <a:t>Sistolik kan basıncının </a:t>
          </a:r>
          <a:r>
            <a:rPr lang="tr-TR" b="1"/>
            <a:t>≥140 mmHg </a:t>
          </a:r>
          <a:endParaRPr lang="en-US"/>
        </a:p>
      </dgm:t>
    </dgm:pt>
    <dgm:pt modelId="{8AF13754-55BA-4CA7-8154-C72E1EB62302}" type="parTrans" cxnId="{B79F91AD-DC69-40DC-95F8-17D2BF508A1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11C3F2D-815B-48E1-BCF1-28136B302600}" type="sibTrans" cxnId="{B79F91AD-DC69-40DC-95F8-17D2BF508A1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175BD26-4FEB-4BD6-B1A1-0E85CC976FB8}">
      <dgm:prSet phldrT=""/>
      <dgm:spPr bwMode="auto"/>
      <dgm:t>
        <a:bodyPr/>
        <a:lstStyle/>
        <a:p>
          <a:pPr>
            <a:lnSpc>
              <a:spcPct val="100000"/>
            </a:lnSpc>
            <a:defRPr/>
          </a:pPr>
          <a:r>
            <a:rPr lang="tr-TR"/>
            <a:t>Diyastolik kan basıncının </a:t>
          </a:r>
          <a:r>
            <a:rPr lang="tr-TR" b="1"/>
            <a:t>≥90 mmHg </a:t>
          </a:r>
          <a:r>
            <a:rPr lang="tr-TR"/>
            <a:t>olmasıdır.</a:t>
          </a:r>
          <a:endParaRPr lang="en-US"/>
        </a:p>
      </dgm:t>
    </dgm:pt>
    <dgm:pt modelId="{CDCDAFA9-A34E-4602-9A11-3BC517DC7D30}" type="parTrans" cxnId="{28BFBC57-3881-409F-8761-F95407D992C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009686C6-7F12-411C-8285-0A646476B892}" type="sibTrans" cxnId="{28BFBC57-3881-409F-8761-F95407D992C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15CA0E9-B736-4C79-B61C-F4C5F50A449C}">
      <dgm:prSet phldrT=""/>
      <dgm:spPr bwMode="auto"/>
      <dgm:t>
        <a:bodyPr/>
        <a:lstStyle/>
        <a:p>
          <a:pPr>
            <a:defRPr/>
          </a:pPr>
          <a:r>
            <a:rPr lang="tr-TR"/>
            <a:t>ve/veya</a:t>
          </a:r>
          <a:endParaRPr lang="en-US"/>
        </a:p>
      </dgm:t>
    </dgm:pt>
    <dgm:pt modelId="{BBA52756-156C-47FA-AF3F-BD83F3B60EDF}" type="sibTrans" cxnId="{D23EE5A3-7A94-4C3A-B06B-9C0261A8A73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D7635A0-F5DC-4B23-B83E-D67B07ED6F0C}" type="parTrans" cxnId="{D23EE5A3-7A94-4C3A-B06B-9C0261A8A73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3D137C5-B9B6-794A-BF2F-A1E62451310E}" type="pres">
      <dgm:prSet presAssocID="{AF9D30EC-3CF6-4E08-91A1-85D06B4AB62C}" presName="diagram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</dgm:pt>
    <dgm:pt modelId="{71066692-577C-3C4B-AEAA-DF6FEE129CF9}" type="pres">
      <dgm:prSet presAssocID="{B0F62625-2796-4147-86FF-590D0C79A738}" presName="root" presStyleCnt="0"/>
      <dgm:spPr bwMode="auto"/>
    </dgm:pt>
    <dgm:pt modelId="{D7B3BE6C-ABB9-EF44-9E7E-F0A40F6E3174}" type="pres">
      <dgm:prSet presAssocID="{B0F62625-2796-4147-86FF-590D0C79A738}" presName="rootComposite" presStyleCnt="0"/>
      <dgm:spPr bwMode="auto"/>
    </dgm:pt>
    <dgm:pt modelId="{ECE027F5-4236-CE4E-AC62-BA6A5789F1A2}" type="pres">
      <dgm:prSet presAssocID="{B0F62625-2796-4147-86FF-590D0C79A738}" presName="rootText" presStyleLbl="node1" presStyleIdx="0" presStyleCnt="2"/>
      <dgm:spPr bwMode="auto"/>
    </dgm:pt>
    <dgm:pt modelId="{CE633BD3-501E-FE4E-A5D6-8E481FC9DDBB}" type="pres">
      <dgm:prSet presAssocID="{B0F62625-2796-4147-86FF-590D0C79A738}" presName="rootConnector" presStyleLbl="node1" presStyleIdx="0" presStyleCnt="2"/>
      <dgm:spPr bwMode="auto"/>
    </dgm:pt>
    <dgm:pt modelId="{8FD865C0-F8E3-9C47-A407-60137C8C04A1}" type="pres">
      <dgm:prSet presAssocID="{B0F62625-2796-4147-86FF-590D0C79A738}" presName="childShape" presStyleCnt="0"/>
      <dgm:spPr bwMode="auto"/>
    </dgm:pt>
    <dgm:pt modelId="{70B34078-A37C-E14D-8848-15BDF4D3DE13}" type="pres">
      <dgm:prSet presAssocID="{8AF13754-55BA-4CA7-8154-C72E1EB62302}" presName="Name13" presStyleLbl="parChTrans1D2" presStyleIdx="0" presStyleCnt="2"/>
      <dgm:spPr bwMode="auto"/>
    </dgm:pt>
    <dgm:pt modelId="{9ED81CB5-5B75-2747-AA6E-A372A7DE0AB4}" type="pres">
      <dgm:prSet presAssocID="{7404F429-05D2-4AE0-B971-713255D37196}" presName="childText" presStyleLbl="bgAcc1" presStyleIdx="0" presStyleCnt="2">
        <dgm:presLayoutVars>
          <dgm:bulletEnabled val="1"/>
        </dgm:presLayoutVars>
      </dgm:prSet>
      <dgm:spPr bwMode="auto"/>
    </dgm:pt>
    <dgm:pt modelId="{76CA6DCD-A47B-E443-9CD7-8DF466B17CFF}" type="pres">
      <dgm:prSet presAssocID="{615CA0E9-B736-4C79-B61C-F4C5F50A449C}" presName="root" presStyleCnt="0"/>
      <dgm:spPr bwMode="auto"/>
    </dgm:pt>
    <dgm:pt modelId="{60CCF82D-7AD1-4340-AF4E-5E6460F299E3}" type="pres">
      <dgm:prSet presAssocID="{615CA0E9-B736-4C79-B61C-F4C5F50A449C}" presName="rootComposite" presStyleCnt="0"/>
      <dgm:spPr bwMode="auto"/>
    </dgm:pt>
    <dgm:pt modelId="{39D3A694-E334-F64B-B6B9-80BE20D67AE1}" type="pres">
      <dgm:prSet custLinFactNeighborY="100000" custLinFactX="-24628" custLinFactY="21065" custScaleX="71373" presAssocID="{615CA0E9-B736-4C79-B61C-F4C5F50A449C}" presName="rootText" presStyleLbl="node1" presStyleIdx="1" presStyleCnt="2"/>
      <dgm:spPr bwMode="auto"/>
    </dgm:pt>
    <dgm:pt modelId="{2085A735-FEAB-8E41-9AF8-80D7598CAFF2}" type="pres">
      <dgm:prSet presAssocID="{615CA0E9-B736-4C79-B61C-F4C5F50A449C}" presName="rootConnector" presStyleLbl="node1" presStyleIdx="1" presStyleCnt="2"/>
      <dgm:spPr bwMode="auto"/>
    </dgm:pt>
    <dgm:pt modelId="{1E44AAED-EC00-AE40-8ECF-19BDEE6A0209}" type="pres">
      <dgm:prSet presAssocID="{615CA0E9-B736-4C79-B61C-F4C5F50A449C}" presName="childShape" presStyleCnt="0"/>
      <dgm:spPr bwMode="auto"/>
    </dgm:pt>
    <dgm:pt modelId="{6B222F1A-4AB9-894D-A2EF-CEF0F9DBB971}" type="pres">
      <dgm:prSet presAssocID="{CDCDAFA9-A34E-4602-9A11-3BC517DC7D30}" presName="Name13" presStyleLbl="parChTrans1D2" presStyleIdx="1" presStyleCnt="2"/>
      <dgm:spPr bwMode="auto"/>
    </dgm:pt>
    <dgm:pt modelId="{242F7ED1-0603-2348-A50D-10A3B77CB401}" type="pres">
      <dgm:prSet custLinFactNeighborX="39844" custLinFactNeighborY="-6016" presAssocID="{A175BD26-4FEB-4BD6-B1A1-0E85CC976FB8}" presName="childText" presStyleLbl="bgAcc1" presStyleIdx="1" presStyleCnt="2">
        <dgm:presLayoutVars>
          <dgm:bulletEnabled val="1"/>
        </dgm:presLayoutVars>
      </dgm:prSet>
      <dgm:spPr bwMode="auto"/>
    </dgm:pt>
  </dgm:ptLst>
  <dgm:cxnLst>
    <dgm:cxn modelId="{C6872904-50EF-A147-ABCD-7D068905136C}" type="presOf" srcId="{B0F62625-2796-4147-86FF-590D0C79A738}" destId="{CE633BD3-501E-FE4E-A5D6-8E481FC9DDBB}" srcOrd="1" destOrd="0" presId="urn:microsoft.com/office/officeart/2005/8/layout/hierarchy3"/>
    <dgm:cxn modelId="{27A29F0F-FB78-0B48-9C61-A05ACC68AD3F}" type="presOf" srcId="{7404F429-05D2-4AE0-B971-713255D37196}" destId="{9ED81CB5-5B75-2747-AA6E-A372A7DE0AB4}" srcOrd="0" destOrd="0" presId="urn:microsoft.com/office/officeart/2005/8/layout/hierarchy3"/>
    <dgm:cxn modelId="{8F05FD27-C65D-0A4B-9232-46BEC7642094}" type="presOf" srcId="{B0F62625-2796-4147-86FF-590D0C79A738}" destId="{ECE027F5-4236-CE4E-AC62-BA6A5789F1A2}" srcOrd="0" destOrd="0" presId="urn:microsoft.com/office/officeart/2005/8/layout/hierarchy3"/>
    <dgm:cxn modelId="{76A22728-7026-0A49-9AE0-CA862BFDDF43}" type="presOf" srcId="{8AF13754-55BA-4CA7-8154-C72E1EB62302}" destId="{70B34078-A37C-E14D-8848-15BDF4D3DE13}" srcOrd="0" destOrd="0" presId="urn:microsoft.com/office/officeart/2005/8/layout/hierarchy3"/>
    <dgm:cxn modelId="{6BCC9348-4BB5-484E-9BFD-76756C05DAA4}" type="presOf" srcId="{CDCDAFA9-A34E-4602-9A11-3BC517DC7D30}" destId="{6B222F1A-4AB9-894D-A2EF-CEF0F9DBB971}" srcOrd="0" destOrd="0" presId="urn:microsoft.com/office/officeart/2005/8/layout/hierarchy3"/>
    <dgm:cxn modelId="{28BFBC57-3881-409F-8761-F95407D992C4}" srcId="{615CA0E9-B736-4C79-B61C-F4C5F50A449C}" destId="{A175BD26-4FEB-4BD6-B1A1-0E85CC976FB8}" srcOrd="0" destOrd="0" parTransId="{CDCDAFA9-A34E-4602-9A11-3BC517DC7D30}" sibTransId="{009686C6-7F12-411C-8285-0A646476B892}"/>
    <dgm:cxn modelId="{F3306E61-CB44-024F-81DC-23FFE4B35D69}" type="presOf" srcId="{A175BD26-4FEB-4BD6-B1A1-0E85CC976FB8}" destId="{242F7ED1-0603-2348-A50D-10A3B77CB401}" srcOrd="0" destOrd="0" presId="urn:microsoft.com/office/officeart/2005/8/layout/hierarchy3"/>
    <dgm:cxn modelId="{E8F13076-DA4A-7D44-A13B-F056AAB14082}" type="presOf" srcId="{615CA0E9-B736-4C79-B61C-F4C5F50A449C}" destId="{39D3A694-E334-F64B-B6B9-80BE20D67AE1}" srcOrd="0" destOrd="0" presId="urn:microsoft.com/office/officeart/2005/8/layout/hierarchy3"/>
    <dgm:cxn modelId="{74C63E8C-0280-E441-9F25-40E9BDD01751}" type="presOf" srcId="{615CA0E9-B736-4C79-B61C-F4C5F50A449C}" destId="{2085A735-FEAB-8E41-9AF8-80D7598CAFF2}" srcOrd="1" destOrd="0" presId="urn:microsoft.com/office/officeart/2005/8/layout/hierarchy3"/>
    <dgm:cxn modelId="{D23EE5A3-7A94-4C3A-B06B-9C0261A8A730}" srcId="{AF9D30EC-3CF6-4E08-91A1-85D06B4AB62C}" destId="{615CA0E9-B736-4C79-B61C-F4C5F50A449C}" srcOrd="1" destOrd="0" parTransId="{BD7635A0-F5DC-4B23-B83E-D67B07ED6F0C}" sibTransId="{BBA52756-156C-47FA-AF3F-BD83F3B60EDF}"/>
    <dgm:cxn modelId="{B79F91AD-DC69-40DC-95F8-17D2BF508A17}" srcId="{B0F62625-2796-4147-86FF-590D0C79A738}" destId="{7404F429-05D2-4AE0-B971-713255D37196}" srcOrd="0" destOrd="0" parTransId="{8AF13754-55BA-4CA7-8154-C72E1EB62302}" sibTransId="{611C3F2D-815B-48E1-BCF1-28136B302600}"/>
    <dgm:cxn modelId="{561276BD-7A5A-F24C-B068-8E42FEFA6152}" type="presOf" srcId="{AF9D30EC-3CF6-4E08-91A1-85D06B4AB62C}" destId="{C3D137C5-B9B6-794A-BF2F-A1E62451310E}" srcOrd="0" destOrd="0" presId="urn:microsoft.com/office/officeart/2005/8/layout/hierarchy3"/>
    <dgm:cxn modelId="{346E8DE4-8484-457F-8E6C-8170667BCF4A}" srcId="{AF9D30EC-3CF6-4E08-91A1-85D06B4AB62C}" destId="{B0F62625-2796-4147-86FF-590D0C79A738}" srcOrd="0" destOrd="0" parTransId="{1E2F50D4-175C-4CC3-B5A3-CD8FFCA2D30B}" sibTransId="{EC18CAF7-C4E0-4C74-A735-302E6F6CF150}"/>
    <dgm:cxn modelId="{5A65A8E5-BB63-7547-BBB9-C338DAB9F73E}" type="presParOf" srcId="{C3D137C5-B9B6-794A-BF2F-A1E62451310E}" destId="{71066692-577C-3C4B-AEAA-DF6FEE129CF9}" srcOrd="0" destOrd="0" presId="urn:microsoft.com/office/officeart/2005/8/layout/hierarchy3"/>
    <dgm:cxn modelId="{1F3DF357-4EC5-7D46-B593-2B33B57DA105}" type="presParOf" srcId="{71066692-577C-3C4B-AEAA-DF6FEE129CF9}" destId="{D7B3BE6C-ABB9-EF44-9E7E-F0A40F6E3174}" srcOrd="0" destOrd="0" presId="urn:microsoft.com/office/officeart/2005/8/layout/hierarchy3"/>
    <dgm:cxn modelId="{1EAA2A7E-B269-3645-9ECD-4BED7ECDEF33}" type="presParOf" srcId="{D7B3BE6C-ABB9-EF44-9E7E-F0A40F6E3174}" destId="{ECE027F5-4236-CE4E-AC62-BA6A5789F1A2}" srcOrd="0" destOrd="0" presId="urn:microsoft.com/office/officeart/2005/8/layout/hierarchy3"/>
    <dgm:cxn modelId="{61FA3C72-B459-2B4D-BFE6-8987673573D2}" type="presParOf" srcId="{D7B3BE6C-ABB9-EF44-9E7E-F0A40F6E3174}" destId="{CE633BD3-501E-FE4E-A5D6-8E481FC9DDBB}" srcOrd="1" destOrd="0" presId="urn:microsoft.com/office/officeart/2005/8/layout/hierarchy3"/>
    <dgm:cxn modelId="{0A6F24F7-9D17-9A4F-A862-713AB7817D22}" type="presParOf" srcId="{71066692-577C-3C4B-AEAA-DF6FEE129CF9}" destId="{8FD865C0-F8E3-9C47-A407-60137C8C04A1}" srcOrd="1" destOrd="0" presId="urn:microsoft.com/office/officeart/2005/8/layout/hierarchy3"/>
    <dgm:cxn modelId="{C914F1F4-5F00-E442-BB7D-F5FCD7A4351E}" type="presParOf" srcId="{8FD865C0-F8E3-9C47-A407-60137C8C04A1}" destId="{70B34078-A37C-E14D-8848-15BDF4D3DE13}" srcOrd="0" destOrd="0" presId="urn:microsoft.com/office/officeart/2005/8/layout/hierarchy3"/>
    <dgm:cxn modelId="{57D575F8-BC1A-4745-B910-8C27BF333AF6}" type="presParOf" srcId="{8FD865C0-F8E3-9C47-A407-60137C8C04A1}" destId="{9ED81CB5-5B75-2747-AA6E-A372A7DE0AB4}" srcOrd="1" destOrd="0" presId="urn:microsoft.com/office/officeart/2005/8/layout/hierarchy3"/>
    <dgm:cxn modelId="{24FCFE52-6B49-504E-BE94-8CDE104478E9}" type="presParOf" srcId="{C3D137C5-B9B6-794A-BF2F-A1E62451310E}" destId="{76CA6DCD-A47B-E443-9CD7-8DF466B17CFF}" srcOrd="1" destOrd="0" presId="urn:microsoft.com/office/officeart/2005/8/layout/hierarchy3"/>
    <dgm:cxn modelId="{6D49071A-64A5-F04A-8856-18FDF45F656A}" type="presParOf" srcId="{76CA6DCD-A47B-E443-9CD7-8DF466B17CFF}" destId="{60CCF82D-7AD1-4340-AF4E-5E6460F299E3}" srcOrd="0" destOrd="0" presId="urn:microsoft.com/office/officeart/2005/8/layout/hierarchy3"/>
    <dgm:cxn modelId="{6E75636B-B068-3C44-B104-D6BF70B39EB4}" type="presParOf" srcId="{60CCF82D-7AD1-4340-AF4E-5E6460F299E3}" destId="{39D3A694-E334-F64B-B6B9-80BE20D67AE1}" srcOrd="0" destOrd="0" presId="urn:microsoft.com/office/officeart/2005/8/layout/hierarchy3"/>
    <dgm:cxn modelId="{4C2244FE-E2C6-6D4A-85D3-8414CDC86EA4}" type="presParOf" srcId="{60CCF82D-7AD1-4340-AF4E-5E6460F299E3}" destId="{2085A735-FEAB-8E41-9AF8-80D7598CAFF2}" srcOrd="1" destOrd="0" presId="urn:microsoft.com/office/officeart/2005/8/layout/hierarchy3"/>
    <dgm:cxn modelId="{50E15F31-C667-BF44-BB27-2E6FC7CCC5FE}" type="presParOf" srcId="{76CA6DCD-A47B-E443-9CD7-8DF466B17CFF}" destId="{1E44AAED-EC00-AE40-8ECF-19BDEE6A0209}" srcOrd="1" destOrd="0" presId="urn:microsoft.com/office/officeart/2005/8/layout/hierarchy3"/>
    <dgm:cxn modelId="{B5813C07-FAA5-0D4A-8485-E1A26EDA77D4}" type="presParOf" srcId="{1E44AAED-EC00-AE40-8ECF-19BDEE6A0209}" destId="{6B222F1A-4AB9-894D-A2EF-CEF0F9DBB971}" srcOrd="0" destOrd="0" presId="urn:microsoft.com/office/officeart/2005/8/layout/hierarchy3"/>
    <dgm:cxn modelId="{C47574BE-BF9E-D14E-99CA-E35E5BBF46AE}" type="presParOf" srcId="{1E44AAED-EC00-AE40-8ECF-19BDEE6A0209}" destId="{242F7ED1-0603-2348-A50D-10A3B77CB4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>
        <a:solidFill>
          <a:srgbClr val="C00000"/>
        </a:solidFill>
      </dgm:spPr>
      <dgm:t>
        <a:bodyPr/>
        <a:lstStyle/>
        <a:p>
          <a:pPr>
            <a:defRPr/>
          </a:pPr>
          <a:r>
            <a:rPr lang="tr-TR" b="0"/>
            <a:t>TAKİP SÜRECİ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>
        <a:solidFill>
          <a:schemeClr val="bg1"/>
        </a:solidFill>
      </dgm:spPr>
      <dgm:t>
        <a:bodyPr/>
        <a:lstStyle/>
        <a:p>
          <a:pPr>
            <a:defRPr/>
          </a:pPr>
          <a:r>
            <a:rPr lang="en-US">
              <a:solidFill>
                <a:srgbClr val="C00000"/>
              </a:solidFill>
            </a:rPr>
            <a:t>Antihipertansif İlaç Kullanan Hastaların Takibi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tr-TR">
              <a:solidFill>
                <a:schemeClr val="tx1">
                  <a:lumMod val="95000"/>
                  <a:lumOff val="5000"/>
                </a:schemeClr>
              </a:solidFill>
            </a:rPr>
            <a:t>İlaç Uyumu ve Kan Basıncı Kontrolünün İyileştirilmesi</a:t>
          </a:r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97120E-0939-4E42-BE76-F0E06E9583DD}" type="pres">
      <dgm:prSet presAssocID="{A3A8DC7F-5471-2248-98A6-2A1F1A847258}" presName="linear" presStyleCnt="0">
        <dgm:presLayoutVars>
          <dgm:animLvl val="lvl"/>
          <dgm:resizeHandles val="exact"/>
        </dgm:presLayoutVars>
      </dgm:prSet>
      <dgm:spPr bwMode="auto"/>
    </dgm:pt>
    <dgm:pt modelId="{7164D606-E5D0-1B43-9B1D-39F5005F3A2B}" type="pres">
      <dgm:prSet custLinFactNeighborX="-133" custLinFactNeighborY="-25270" presAssocID="{334888D3-BDD8-8543-839E-4C0466F32790}" presName="parentText" presStyleLbl="node1" presStyleIdx="0" presStyleCnt="3">
        <dgm:presLayoutVars>
          <dgm:chMax val="0"/>
          <dgm:bulletEnabled val="1"/>
        </dgm:presLayoutVars>
      </dgm:prSet>
      <dgm:spPr bwMode="auto"/>
    </dgm:pt>
    <dgm:pt modelId="{FEF14602-097F-EA4C-B937-99A8A191AB92}" type="pres">
      <dgm:prSet presAssocID="{6A4774B1-2824-AE4C-AF77-1D06AAC50BBC}" presName="spacer" presStyleCnt="0"/>
      <dgm:spPr bwMode="auto"/>
    </dgm:pt>
    <dgm:pt modelId="{7669FB70-474D-E643-98D5-70825683A2AE}" type="pres">
      <dgm:prSet custLinFactNeighborY="-38484" presAssocID="{6BEEE005-6476-9E41-B7D0-2B500740C304}" presName="parentText" presStyleLbl="node1" presStyleIdx="1" presStyleCnt="3">
        <dgm:presLayoutVars>
          <dgm:chMax val="0"/>
          <dgm:bulletEnabled val="1"/>
        </dgm:presLayoutVars>
      </dgm:prSet>
      <dgm:spPr bwMode="auto"/>
    </dgm:pt>
    <dgm:pt modelId="{89C07FD0-A6C0-3947-B065-23B9835B42C8}" type="pres">
      <dgm:prSet presAssocID="{E5DF6641-A0C7-214F-BEDE-9FAF3FBB9F5F}" presName="spacer" presStyleCnt="0"/>
      <dgm:spPr bwMode="auto"/>
    </dgm:pt>
    <dgm:pt modelId="{211A88E7-6F1C-9A4E-84A2-E961420B63F2}" type="pres">
      <dgm:prSet custLinFactNeighborY="38484" presAssocID="{BF24C237-3305-C64C-8CA4-C377B1DFA8FD}" presName="parentText" presStyleLbl="node1" presStyleIdx="2" presStyleCnt="3">
        <dgm:presLayoutVars>
          <dgm:chMax val="0"/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B0AF5D30-C4CB-4942-A7EE-FDD6CDBFA93F}" type="presOf" srcId="{BF24C237-3305-C64C-8CA4-C377B1DFA8FD}" destId="{211A88E7-6F1C-9A4E-84A2-E961420B63F2}" srcOrd="0" destOrd="0" presId="urn:microsoft.com/office/officeart/2005/8/layout/vList2"/>
    <dgm:cxn modelId="{10076868-BE17-DB47-BA09-CF5DEB380945}" type="presOf" srcId="{6BEEE005-6476-9E41-B7D0-2B500740C304}" destId="{7669FB70-474D-E643-98D5-70825683A2AE}" srcOrd="0" destOrd="0" presId="urn:microsoft.com/office/officeart/2005/8/layout/vList2"/>
    <dgm:cxn modelId="{5CEF5176-4C4B-2843-A251-3131EC003E7C}" type="presOf" srcId="{A3A8DC7F-5471-2248-98A6-2A1F1A847258}" destId="{2497120E-0939-4E42-BE76-F0E06E9583DD}" srcOrd="0" destOrd="0" presId="urn:microsoft.com/office/officeart/2005/8/layout/vList2"/>
    <dgm:cxn modelId="{A1F0A295-CBB6-2445-AA5F-9A29B5248C86}" type="presOf" srcId="{334888D3-BDD8-8543-839E-4C0466F32790}" destId="{7164D606-E5D0-1B43-9B1D-39F5005F3A2B}" srcOrd="0" destOrd="0" presId="urn:microsoft.com/office/officeart/2005/8/layout/vList2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A5AD6FEA-C095-E442-B2C6-E53EC90C8005}" type="presParOf" srcId="{2497120E-0939-4E42-BE76-F0E06E9583DD}" destId="{7164D606-E5D0-1B43-9B1D-39F5005F3A2B}" srcOrd="0" destOrd="0" presId="urn:microsoft.com/office/officeart/2005/8/layout/vList2"/>
    <dgm:cxn modelId="{AD18F4AD-1B01-F543-8E5B-474BB7A95580}" type="presParOf" srcId="{2497120E-0939-4E42-BE76-F0E06E9583DD}" destId="{FEF14602-097F-EA4C-B937-99A8A191AB92}" srcOrd="1" destOrd="0" presId="urn:microsoft.com/office/officeart/2005/8/layout/vList2"/>
    <dgm:cxn modelId="{5D49F366-294F-C345-A184-4F81931469C6}" type="presParOf" srcId="{2497120E-0939-4E42-BE76-F0E06E9583DD}" destId="{7669FB70-474D-E643-98D5-70825683A2AE}" srcOrd="2" destOrd="0" presId="urn:microsoft.com/office/officeart/2005/8/layout/vList2"/>
    <dgm:cxn modelId="{2FFB7406-675C-5B43-B664-9E53AE4A1A31}" type="presParOf" srcId="{2497120E-0939-4E42-BE76-F0E06E9583DD}" destId="{89C07FD0-A6C0-3947-B065-23B9835B42C8}" srcOrd="3" destOrd="0" presId="urn:microsoft.com/office/officeart/2005/8/layout/vList2"/>
    <dgm:cxn modelId="{AA098615-8EDF-6F4A-97B7-506FDCA71BD3}" type="presParOf" srcId="{2497120E-0939-4E42-BE76-F0E06E9583DD}" destId="{211A88E7-6F1C-9A4E-84A2-E961420B63F2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>
        <a:solidFill>
          <a:srgbClr val="C00000"/>
        </a:solidFill>
      </dgm:spPr>
      <dgm:t>
        <a:bodyPr/>
        <a:lstStyle/>
        <a:p>
          <a:pPr>
            <a:defRPr/>
          </a:pPr>
          <a:r>
            <a:rPr lang="tr-TR" b="0"/>
            <a:t>TAKİP SÜRECİ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Antihipertansif İlaç Kullanan Hastaların Takibi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>
        <a:solidFill>
          <a:schemeClr val="bg1"/>
        </a:solidFill>
      </dgm:spPr>
      <dgm:t>
        <a:bodyPr/>
        <a:lstStyle/>
        <a:p>
          <a:pPr>
            <a:defRPr/>
          </a:pPr>
          <a:r>
            <a:rPr lang="tr-TR">
              <a:solidFill>
                <a:srgbClr val="C00000"/>
              </a:solidFill>
            </a:rPr>
            <a:t>İlaç Uyumu ve Kan Basıncı Kontrolünün İyileştirilmesi</a:t>
          </a:r>
          <a:endParaRPr lang="tr-TR">
            <a:solidFill>
              <a:srgbClr val="C00000"/>
            </a:solidFill>
          </a:endParaRPr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97120E-0939-4E42-BE76-F0E06E9583DD}" type="pres">
      <dgm:prSet presAssocID="{A3A8DC7F-5471-2248-98A6-2A1F1A847258}" presName="linear" presStyleCnt="0">
        <dgm:presLayoutVars>
          <dgm:animLvl val="lvl"/>
          <dgm:resizeHandles val="exact"/>
        </dgm:presLayoutVars>
      </dgm:prSet>
      <dgm:spPr bwMode="auto"/>
    </dgm:pt>
    <dgm:pt modelId="{7164D606-E5D0-1B43-9B1D-39F5005F3A2B}" type="pres">
      <dgm:prSet custLinFactNeighborY="-38481" presAssocID="{334888D3-BDD8-8543-839E-4C0466F32790}" presName="parentText" presStyleLbl="node1" presStyleIdx="0" presStyleCnt="3">
        <dgm:presLayoutVars>
          <dgm:chMax val="0"/>
          <dgm:bulletEnabled val="1"/>
        </dgm:presLayoutVars>
      </dgm:prSet>
      <dgm:spPr bwMode="auto"/>
    </dgm:pt>
    <dgm:pt modelId="{FEF14602-097F-EA4C-B937-99A8A191AB92}" type="pres">
      <dgm:prSet presAssocID="{6A4774B1-2824-AE4C-AF77-1D06AAC50BBC}" presName="spacer" presStyleCnt="0"/>
      <dgm:spPr bwMode="auto"/>
    </dgm:pt>
    <dgm:pt modelId="{7669FB70-474D-E643-98D5-70825683A2AE}" type="pres">
      <dgm:prSet custLinFactNeighborY="-38484" presAssocID="{6BEEE005-6476-9E41-B7D0-2B500740C304}" presName="parentText" presStyleLbl="node1" presStyleIdx="1" presStyleCnt="3">
        <dgm:presLayoutVars>
          <dgm:chMax val="0"/>
          <dgm:bulletEnabled val="1"/>
        </dgm:presLayoutVars>
      </dgm:prSet>
      <dgm:spPr bwMode="auto"/>
    </dgm:pt>
    <dgm:pt modelId="{89C07FD0-A6C0-3947-B065-23B9835B42C8}" type="pres">
      <dgm:prSet presAssocID="{E5DF6641-A0C7-214F-BEDE-9FAF3FBB9F5F}" presName="spacer" presStyleCnt="0"/>
      <dgm:spPr bwMode="auto"/>
    </dgm:pt>
    <dgm:pt modelId="{211A88E7-6F1C-9A4E-84A2-E961420B63F2}" type="pres">
      <dgm:prSet custLinFactNeighborY="38484" presAssocID="{BF24C237-3305-C64C-8CA4-C377B1DFA8FD}" presName="parentText" presStyleLbl="node1" presStyleIdx="2" presStyleCnt="3">
        <dgm:presLayoutVars>
          <dgm:chMax val="0"/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B0AF5D30-C4CB-4942-A7EE-FDD6CDBFA93F}" type="presOf" srcId="{BF24C237-3305-C64C-8CA4-C377B1DFA8FD}" destId="{211A88E7-6F1C-9A4E-84A2-E961420B63F2}" srcOrd="0" destOrd="0" presId="urn:microsoft.com/office/officeart/2005/8/layout/vList2"/>
    <dgm:cxn modelId="{10076868-BE17-DB47-BA09-CF5DEB380945}" type="presOf" srcId="{6BEEE005-6476-9E41-B7D0-2B500740C304}" destId="{7669FB70-474D-E643-98D5-70825683A2AE}" srcOrd="0" destOrd="0" presId="urn:microsoft.com/office/officeart/2005/8/layout/vList2"/>
    <dgm:cxn modelId="{5CEF5176-4C4B-2843-A251-3131EC003E7C}" type="presOf" srcId="{A3A8DC7F-5471-2248-98A6-2A1F1A847258}" destId="{2497120E-0939-4E42-BE76-F0E06E9583DD}" srcOrd="0" destOrd="0" presId="urn:microsoft.com/office/officeart/2005/8/layout/vList2"/>
    <dgm:cxn modelId="{A1F0A295-CBB6-2445-AA5F-9A29B5248C86}" type="presOf" srcId="{334888D3-BDD8-8543-839E-4C0466F32790}" destId="{7164D606-E5D0-1B43-9B1D-39F5005F3A2B}" srcOrd="0" destOrd="0" presId="urn:microsoft.com/office/officeart/2005/8/layout/vList2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A5AD6FEA-C095-E442-B2C6-E53EC90C8005}" type="presParOf" srcId="{2497120E-0939-4E42-BE76-F0E06E9583DD}" destId="{7164D606-E5D0-1B43-9B1D-39F5005F3A2B}" srcOrd="0" destOrd="0" presId="urn:microsoft.com/office/officeart/2005/8/layout/vList2"/>
    <dgm:cxn modelId="{AD18F4AD-1B01-F543-8E5B-474BB7A95580}" type="presParOf" srcId="{2497120E-0939-4E42-BE76-F0E06E9583DD}" destId="{FEF14602-097F-EA4C-B937-99A8A191AB92}" srcOrd="1" destOrd="0" presId="urn:microsoft.com/office/officeart/2005/8/layout/vList2"/>
    <dgm:cxn modelId="{5D49F366-294F-C345-A184-4F81931469C6}" type="presParOf" srcId="{2497120E-0939-4E42-BE76-F0E06E9583DD}" destId="{7669FB70-474D-E643-98D5-70825683A2AE}" srcOrd="2" destOrd="0" presId="urn:microsoft.com/office/officeart/2005/8/layout/vList2"/>
    <dgm:cxn modelId="{2FFB7406-675C-5B43-B664-9E53AE4A1A31}" type="presParOf" srcId="{2497120E-0939-4E42-BE76-F0E06E9583DD}" destId="{89C07FD0-A6C0-3947-B065-23B9835B42C8}" srcOrd="3" destOrd="0" presId="urn:microsoft.com/office/officeart/2005/8/layout/vList2"/>
    <dgm:cxn modelId="{AA098615-8EDF-6F4A-97B7-506FDCA71BD3}" type="presParOf" srcId="{2497120E-0939-4E42-BE76-F0E06E9583DD}" destId="{211A88E7-6F1C-9A4E-84A2-E961420B63F2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75B46F0B-42D6-4A79-8D5E-8819E66095A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 bwMode="auto"/>
      <dgm:t>
        <a:bodyPr/>
        <a:lstStyle/>
        <a:p>
          <a:pPr>
            <a:defRPr/>
          </a:pPr>
          <a:endParaRPr lang="en-US"/>
        </a:p>
      </dgm:t>
    </dgm:pt>
    <dgm:pt modelId="{C11EE251-B1AA-49B2-9B35-0BFD105F1DD7}">
      <dgm:prSet phldrT=""/>
      <dgm:spPr bwMode="auto"/>
      <dgm:t>
        <a:bodyPr/>
        <a:lstStyle/>
        <a:p>
          <a:pPr>
            <a:defRPr/>
          </a:pPr>
          <a:r>
            <a:rPr lang="tr-TR"/>
            <a:t>Hipertansiyon, bilinen bir etiyolojik nedene bağlı ise SEKONDER HİPERTANSİYON olarak kabul edilmektedir.</a:t>
          </a:r>
          <a:endParaRPr lang="en-US"/>
        </a:p>
      </dgm:t>
    </dgm:pt>
    <dgm:pt modelId="{8F908AF3-34F2-4473-AF3D-432F957D71B9}" type="parTrans" cxnId="{9F27D262-33F1-43A5-8C4A-7114BE3FE2E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00B9804B-0D76-43BC-9875-9AF2B2F242E0}" type="sibTrans" cxnId="{9F27D262-33F1-43A5-8C4A-7114BE3FE2E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433F26B-8DC7-4B2D-9574-A9492B7D8D71}">
      <dgm:prSet phldrT=""/>
      <dgm:spPr bwMode="auto"/>
      <dgm:t>
        <a:bodyPr/>
        <a:lstStyle/>
        <a:p>
          <a:pPr>
            <a:defRPr/>
          </a:pPr>
          <a:r>
            <a:rPr lang="tr-TR"/>
            <a:t>Tüm hipertansiyon olgularının yaklaşık %10’unu oluşturur.</a:t>
          </a:r>
          <a:endParaRPr lang="en-US"/>
        </a:p>
      </dgm:t>
    </dgm:pt>
    <dgm:pt modelId="{C9F8B0FE-A2CA-40AF-BCA2-7F3F11CDBB0D}" type="parTrans" cxnId="{183DAD96-E944-4E81-9D06-BBDD17D7C73A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039E9866-089E-42F3-9745-8989F45E743B}" type="sibTrans" cxnId="{183DAD96-E944-4E81-9D06-BBDD17D7C73A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0D3CD23-948C-487F-8A5F-D9D007C015C5}">
      <dgm:prSet phldrT=""/>
      <dgm:spPr bwMode="auto"/>
      <dgm:t>
        <a:bodyPr/>
        <a:lstStyle/>
        <a:p>
          <a:pPr>
            <a:defRPr/>
          </a:pPr>
          <a:r>
            <a:rPr lang="tr-TR"/>
            <a:t>Zaman ve maliyet yükü açısından tüm hastalarda değil, sadece klinik ipuçları varlığında araştırılmalıdır.</a:t>
          </a:r>
          <a:endParaRPr lang="en-US"/>
        </a:p>
      </dgm:t>
    </dgm:pt>
    <dgm:pt modelId="{4F695CD3-C173-427B-A998-2DC14BD8DFD4}" type="parTrans" cxnId="{2F9535AE-CE9C-4994-8187-5F6440D5D331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658973B-E4DB-46CA-85CE-62DF5D220D99}" type="sibTrans" cxnId="{2F9535AE-CE9C-4994-8187-5F6440D5D331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A2D15F8-E48B-4910-B8D3-2660E2A65B1F}">
      <dgm:prSet phldrT=""/>
      <dgm:spPr bwMode="auto"/>
      <dgm:t>
        <a:bodyPr/>
        <a:lstStyle/>
        <a:p>
          <a:pPr>
            <a:defRPr/>
          </a:pPr>
          <a:r>
            <a:rPr lang="tr-TR"/>
            <a:t>Primer hipertansiyonlu hastalarda primer hiperaldosteronizm prevalansı oldukça yüksek olduğundan evre 2 hipertansiyonu olan bireylerde, imkan varsa aldosteron ve plazma renin aktivitesi ölçümü ile primer hiperaldosteronizm için tarama yapılması uygundur.</a:t>
          </a:r>
          <a:endParaRPr lang="en-US"/>
        </a:p>
      </dgm:t>
    </dgm:pt>
    <dgm:pt modelId="{8DF01A69-B9E9-439A-93F5-B8926DBB7DD9}" type="parTrans" cxnId="{3501C9BF-A23B-46D3-AC57-8DFDD071C35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F49690ED-DCE4-457D-8B43-0702FC75903F}" type="sibTrans" cxnId="{3501C9BF-A23B-46D3-AC57-8DFDD071C35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0E7A6BB-7E78-4E4D-BC69-CB2AECBD2ABB}" type="pres">
      <dgm:prSet presAssocID="{75B46F0B-42D6-4A79-8D5E-8819E66095A0}" presName="outerComposite" presStyleCnt="0">
        <dgm:presLayoutVars>
          <dgm:chMax val="5"/>
          <dgm:dir val="norm"/>
          <dgm:resizeHandles val="exact"/>
        </dgm:presLayoutVars>
      </dgm:prSet>
      <dgm:spPr bwMode="auto"/>
    </dgm:pt>
    <dgm:pt modelId="{092309CB-0503-504A-85F5-2B474FA410FF}" type="pres">
      <dgm:prSet presAssocID="{75B46F0B-42D6-4A79-8D5E-8819E66095A0}" presName="dummyMaxCanvas" presStyleCnt="0">
        <dgm:presLayoutVars/>
      </dgm:prSet>
      <dgm:spPr bwMode="auto"/>
    </dgm:pt>
    <dgm:pt modelId="{7421067E-529F-924E-9FEA-DF198311157E}" type="pres">
      <dgm:prSet presAssocID="{75B46F0B-42D6-4A79-8D5E-8819E66095A0}" presName="ThreeNodes_1" presStyleLbl="node1" presStyleIdx="0" presStyleCnt="3">
        <dgm:presLayoutVars>
          <dgm:bulletEnabled val="1"/>
        </dgm:presLayoutVars>
      </dgm:prSet>
      <dgm:spPr bwMode="auto"/>
    </dgm:pt>
    <dgm:pt modelId="{E01364B2-B4C3-D447-B563-5B99DD5484A0}" type="pres">
      <dgm:prSet presAssocID="{75B46F0B-42D6-4A79-8D5E-8819E66095A0}" presName="ThreeNodes_2" presStyleLbl="node1" presStyleIdx="1" presStyleCnt="3">
        <dgm:presLayoutVars>
          <dgm:bulletEnabled val="1"/>
        </dgm:presLayoutVars>
      </dgm:prSet>
      <dgm:spPr bwMode="auto"/>
    </dgm:pt>
    <dgm:pt modelId="{49F9E45E-5FB8-994F-BF71-05AAF69968F2}" type="pres">
      <dgm:prSet presAssocID="{75B46F0B-42D6-4A79-8D5E-8819E66095A0}" presName="ThreeNodes_3" presStyleLbl="node1" presStyleIdx="2" presStyleCnt="3">
        <dgm:presLayoutVars>
          <dgm:bulletEnabled val="1"/>
        </dgm:presLayoutVars>
      </dgm:prSet>
      <dgm:spPr bwMode="auto"/>
    </dgm:pt>
    <dgm:pt modelId="{F6510057-D94B-8146-B092-79CB3685069F}" type="pres">
      <dgm:prSet presAssocID="{75B46F0B-42D6-4A79-8D5E-8819E66095A0}" presName="ThreeConn_1-2" presStyleLbl="fgAccFollowNode1" presStyleIdx="0" presStyleCnt="2">
        <dgm:presLayoutVars>
          <dgm:bulletEnabled val="1"/>
        </dgm:presLayoutVars>
      </dgm:prSet>
      <dgm:spPr bwMode="auto"/>
    </dgm:pt>
    <dgm:pt modelId="{B4642D3D-786C-EE43-8FCF-D162F087DE14}" type="pres">
      <dgm:prSet presAssocID="{75B46F0B-42D6-4A79-8D5E-8819E66095A0}" presName="ThreeConn_2-3" presStyleLbl="fgAccFollowNode1" presStyleIdx="1" presStyleCnt="2">
        <dgm:presLayoutVars>
          <dgm:bulletEnabled val="1"/>
        </dgm:presLayoutVars>
      </dgm:prSet>
      <dgm:spPr bwMode="auto"/>
    </dgm:pt>
    <dgm:pt modelId="{E4805AB7-F521-364A-B863-812FB12F00FD}" type="pres">
      <dgm:prSet presAssocID="{75B46F0B-42D6-4A79-8D5E-8819E66095A0}" presName="ThreeNodes_1_text" presStyleLbl="node1" presStyleIdx="2" presStyleCnt="3">
        <dgm:presLayoutVars>
          <dgm:bulletEnabled val="1"/>
        </dgm:presLayoutVars>
      </dgm:prSet>
      <dgm:spPr bwMode="auto"/>
    </dgm:pt>
    <dgm:pt modelId="{14CFCCDF-E9BB-B646-8890-14B1C618781C}" type="pres">
      <dgm:prSet presAssocID="{75B46F0B-42D6-4A79-8D5E-8819E66095A0}" presName="ThreeNodes_2_text" presStyleLbl="node1" presStyleIdx="2" presStyleCnt="3">
        <dgm:presLayoutVars>
          <dgm:bulletEnabled val="1"/>
        </dgm:presLayoutVars>
      </dgm:prSet>
      <dgm:spPr bwMode="auto"/>
    </dgm:pt>
    <dgm:pt modelId="{2D1F69A3-256A-1841-937B-F8127583E043}" type="pres">
      <dgm:prSet presAssocID="{75B46F0B-42D6-4A79-8D5E-8819E66095A0}" presName="ThreeNodes_3_text" presStyleLbl="node1" presStyleIdx="2" presStyleCnt="3">
        <dgm:presLayoutVars>
          <dgm:bulletEnabled val="1"/>
        </dgm:presLayoutVars>
      </dgm:prSet>
      <dgm:spPr bwMode="auto"/>
    </dgm:pt>
  </dgm:ptLst>
  <dgm:cxnLst>
    <dgm:cxn modelId="{8FB25524-96D4-3D45-AABF-31B68D11C201}" type="presOf" srcId="{CA2D15F8-E48B-4910-B8D3-2660E2A65B1F}" destId="{2D1F69A3-256A-1841-937B-F8127583E043}" srcOrd="1" destOrd="0" presId="urn:microsoft.com/office/officeart/2005/8/layout/vProcess5"/>
    <dgm:cxn modelId="{04429D26-F400-CD4A-81FC-77CF6D1E8110}" type="presOf" srcId="{60D3CD23-948C-487F-8A5F-D9D007C015C5}" destId="{E01364B2-B4C3-D447-B563-5B99DD5484A0}" srcOrd="0" destOrd="0" presId="urn:microsoft.com/office/officeart/2005/8/layout/vProcess5"/>
    <dgm:cxn modelId="{39B06629-52D8-4344-BB53-9A580F9F8BF5}" type="presOf" srcId="{A433F26B-8DC7-4B2D-9574-A9492B7D8D71}" destId="{E4805AB7-F521-364A-B863-812FB12F00FD}" srcOrd="1" destOrd="1" presId="urn:microsoft.com/office/officeart/2005/8/layout/vProcess5"/>
    <dgm:cxn modelId="{0199094F-3CF6-314A-A810-F095D9054460}" type="presOf" srcId="{75B46F0B-42D6-4A79-8D5E-8819E66095A0}" destId="{E0E7A6BB-7E78-4E4D-BC69-CB2AECBD2ABB}" srcOrd="0" destOrd="0" presId="urn:microsoft.com/office/officeart/2005/8/layout/vProcess5"/>
    <dgm:cxn modelId="{9F27D262-33F1-43A5-8C4A-7114BE3FE2EC}" srcId="{75B46F0B-42D6-4A79-8D5E-8819E66095A0}" destId="{C11EE251-B1AA-49B2-9B35-0BFD105F1DD7}" srcOrd="0" destOrd="0" parTransId="{8F908AF3-34F2-4473-AF3D-432F957D71B9}" sibTransId="{00B9804B-0D76-43BC-9875-9AF2B2F242E0}"/>
    <dgm:cxn modelId="{285AA18E-FAB6-B048-99B4-3033B3273111}" type="presOf" srcId="{60D3CD23-948C-487F-8A5F-D9D007C015C5}" destId="{14CFCCDF-E9BB-B646-8890-14B1C618781C}" srcOrd="1" destOrd="0" presId="urn:microsoft.com/office/officeart/2005/8/layout/vProcess5"/>
    <dgm:cxn modelId="{F9045293-E915-6248-9BDF-0D7966A37B32}" type="presOf" srcId="{B658973B-E4DB-46CA-85CE-62DF5D220D99}" destId="{B4642D3D-786C-EE43-8FCF-D162F087DE14}" srcOrd="0" destOrd="0" presId="urn:microsoft.com/office/officeart/2005/8/layout/vProcess5"/>
    <dgm:cxn modelId="{183DAD96-E944-4E81-9D06-BBDD17D7C73A}" srcId="{C11EE251-B1AA-49B2-9B35-0BFD105F1DD7}" destId="{A433F26B-8DC7-4B2D-9574-A9492B7D8D71}" srcOrd="0" destOrd="0" parTransId="{C9F8B0FE-A2CA-40AF-BCA2-7F3F11CDBB0D}" sibTransId="{039E9866-089E-42F3-9745-8989F45E743B}"/>
    <dgm:cxn modelId="{B56C15AE-A73C-6E4D-9BE6-0DA06D0F9426}" type="presOf" srcId="{A433F26B-8DC7-4B2D-9574-A9492B7D8D71}" destId="{7421067E-529F-924E-9FEA-DF198311157E}" srcOrd="0" destOrd="1" presId="urn:microsoft.com/office/officeart/2005/8/layout/vProcess5"/>
    <dgm:cxn modelId="{2F9535AE-CE9C-4994-8187-5F6440D5D331}" srcId="{75B46F0B-42D6-4A79-8D5E-8819E66095A0}" destId="{60D3CD23-948C-487F-8A5F-D9D007C015C5}" srcOrd="1" destOrd="0" parTransId="{4F695CD3-C173-427B-A998-2DC14BD8DFD4}" sibTransId="{B658973B-E4DB-46CA-85CE-62DF5D220D99}"/>
    <dgm:cxn modelId="{D44CE2B1-FA28-8749-A6AD-82A46B96FB1D}" type="presOf" srcId="{C11EE251-B1AA-49B2-9B35-0BFD105F1DD7}" destId="{7421067E-529F-924E-9FEA-DF198311157E}" srcOrd="0" destOrd="0" presId="urn:microsoft.com/office/officeart/2005/8/layout/vProcess5"/>
    <dgm:cxn modelId="{3501C9BF-A23B-46D3-AC57-8DFDD071C354}" srcId="{75B46F0B-42D6-4A79-8D5E-8819E66095A0}" destId="{CA2D15F8-E48B-4910-B8D3-2660E2A65B1F}" srcOrd="2" destOrd="0" parTransId="{8DF01A69-B9E9-439A-93F5-B8926DBB7DD9}" sibTransId="{F49690ED-DCE4-457D-8B43-0702FC75903F}"/>
    <dgm:cxn modelId="{A85306CA-6B7B-5A47-AE8B-A13D5B35A305}" type="presOf" srcId="{00B9804B-0D76-43BC-9875-9AF2B2F242E0}" destId="{F6510057-D94B-8146-B092-79CB3685069F}" srcOrd="0" destOrd="0" presId="urn:microsoft.com/office/officeart/2005/8/layout/vProcess5"/>
    <dgm:cxn modelId="{4BD6B3D3-51A5-BF4F-819F-1FF5703CA0E4}" type="presOf" srcId="{C11EE251-B1AA-49B2-9B35-0BFD105F1DD7}" destId="{E4805AB7-F521-364A-B863-812FB12F00FD}" srcOrd="1" destOrd="0" presId="urn:microsoft.com/office/officeart/2005/8/layout/vProcess5"/>
    <dgm:cxn modelId="{AD751DE4-2314-2E42-9971-D1CC1F222651}" type="presOf" srcId="{CA2D15F8-E48B-4910-B8D3-2660E2A65B1F}" destId="{49F9E45E-5FB8-994F-BF71-05AAF69968F2}" srcOrd="0" destOrd="0" presId="urn:microsoft.com/office/officeart/2005/8/layout/vProcess5"/>
    <dgm:cxn modelId="{DF54FB53-D422-404C-BB7A-57E786553363}" type="presParOf" srcId="{E0E7A6BB-7E78-4E4D-BC69-CB2AECBD2ABB}" destId="{092309CB-0503-504A-85F5-2B474FA410FF}" srcOrd="0" destOrd="0" presId="urn:microsoft.com/office/officeart/2005/8/layout/vProcess5"/>
    <dgm:cxn modelId="{C4D5A7F3-96AB-2640-8033-70E6F81A17D4}" type="presParOf" srcId="{E0E7A6BB-7E78-4E4D-BC69-CB2AECBD2ABB}" destId="{7421067E-529F-924E-9FEA-DF198311157E}" srcOrd="1" destOrd="0" presId="urn:microsoft.com/office/officeart/2005/8/layout/vProcess5"/>
    <dgm:cxn modelId="{25C64F62-36E4-F14C-B609-38A3FF3ECFB2}" type="presParOf" srcId="{E0E7A6BB-7E78-4E4D-BC69-CB2AECBD2ABB}" destId="{E01364B2-B4C3-D447-B563-5B99DD5484A0}" srcOrd="2" destOrd="0" presId="urn:microsoft.com/office/officeart/2005/8/layout/vProcess5"/>
    <dgm:cxn modelId="{662D3989-6B73-9947-92F6-7331F4811399}" type="presParOf" srcId="{E0E7A6BB-7E78-4E4D-BC69-CB2AECBD2ABB}" destId="{49F9E45E-5FB8-994F-BF71-05AAF69968F2}" srcOrd="3" destOrd="0" presId="urn:microsoft.com/office/officeart/2005/8/layout/vProcess5"/>
    <dgm:cxn modelId="{11484988-5FD5-C44B-AC59-7577BEE0B0BB}" type="presParOf" srcId="{E0E7A6BB-7E78-4E4D-BC69-CB2AECBD2ABB}" destId="{F6510057-D94B-8146-B092-79CB3685069F}" srcOrd="4" destOrd="0" presId="urn:microsoft.com/office/officeart/2005/8/layout/vProcess5"/>
    <dgm:cxn modelId="{0A4AB3AB-5850-B847-8722-3FEBA27F4412}" type="presParOf" srcId="{E0E7A6BB-7E78-4E4D-BC69-CB2AECBD2ABB}" destId="{B4642D3D-786C-EE43-8FCF-D162F087DE14}" srcOrd="5" destOrd="0" presId="urn:microsoft.com/office/officeart/2005/8/layout/vProcess5"/>
    <dgm:cxn modelId="{8EABABE9-6E63-404B-BDD3-276B9DEE98E9}" type="presParOf" srcId="{E0E7A6BB-7E78-4E4D-BC69-CB2AECBD2ABB}" destId="{E4805AB7-F521-364A-B863-812FB12F00FD}" srcOrd="6" destOrd="0" presId="urn:microsoft.com/office/officeart/2005/8/layout/vProcess5"/>
    <dgm:cxn modelId="{C0B73C2E-D6FF-2446-BECC-45870AD9A1E3}" type="presParOf" srcId="{E0E7A6BB-7E78-4E4D-BC69-CB2AECBD2ABB}" destId="{14CFCCDF-E9BB-B646-8890-14B1C618781C}" srcOrd="7" destOrd="0" presId="urn:microsoft.com/office/officeart/2005/8/layout/vProcess5"/>
    <dgm:cxn modelId="{D8041CA6-D307-EF44-833D-D4C0529CAAD4}" type="presParOf" srcId="{E0E7A6BB-7E78-4E4D-BC69-CB2AECBD2ABB}" destId="{2D1F69A3-256A-1841-937B-F8127583E0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839AFAC-59B1-4AE3-946E-6F96BDC0AF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C52BBFDA-ECB8-4029-A579-5F4D66976859}">
      <dgm:prSet phldrT=""/>
      <dgm:spPr bwMode="auto">
        <a:solidFill>
          <a:schemeClr val="accent2">
            <a:lumMod val="75000"/>
          </a:schemeClr>
        </a:solidFill>
      </dgm:spPr>
      <dgm:t>
        <a:bodyPr/>
        <a:lstStyle/>
        <a:p>
          <a:pPr>
            <a:defRPr/>
          </a:pPr>
          <a:r>
            <a:rPr lang="tr-TR"/>
            <a:t>Dirençli hipertansiyon varlığı</a:t>
          </a:r>
          <a:endParaRPr lang="en-US"/>
        </a:p>
      </dgm:t>
    </dgm:pt>
    <dgm:pt modelId="{72CFB575-D628-405C-A0D3-B4787201268B}" type="parTrans" cxnId="{65F0FCAB-B99C-44F8-987F-EA1094FEC488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8A97C8B-4BBB-424D-BFC4-C3E1C3E4884D}" type="sibTrans" cxnId="{65F0FCAB-B99C-44F8-987F-EA1094FEC488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52D9019-AD99-4D92-8DB2-74C51676B3BB}">
      <dgm:prSet phldrT=""/>
      <dgm:spPr bwMode="auto">
        <a:solidFill>
          <a:schemeClr val="accent2">
            <a:lumMod val="75000"/>
          </a:schemeClr>
        </a:solidFill>
      </dgm:spPr>
      <dgm:t>
        <a:bodyPr/>
        <a:lstStyle/>
        <a:p>
          <a:pPr>
            <a:defRPr/>
          </a:pPr>
          <a:r>
            <a:rPr lang="tr-TR"/>
            <a:t>Antihipertansif tedavi altındayken aniden bozulan KB kontrolü</a:t>
          </a:r>
          <a:endParaRPr lang="en-US"/>
        </a:p>
      </dgm:t>
    </dgm:pt>
    <dgm:pt modelId="{565DAC73-4CFF-44BA-A11A-9D18621C28F4}" type="parTrans" cxnId="{EB6EC965-4EE1-4B87-A395-25F2949E468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9072B58-45AC-43F5-9059-E58E0F061076}" type="sibTrans" cxnId="{EB6EC965-4EE1-4B87-A395-25F2949E468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0F0BE2B0-6083-486D-A84F-55F5B9343B6C}">
      <dgm:prSet phldrT=""/>
      <dgm:spPr bwMode="auto">
        <a:solidFill>
          <a:schemeClr val="accent2">
            <a:lumMod val="75000"/>
          </a:schemeClr>
        </a:solidFill>
      </dgm:spPr>
      <dgm:t>
        <a:bodyPr/>
        <a:lstStyle/>
        <a:p>
          <a:pPr>
            <a:defRPr/>
          </a:pPr>
          <a:r>
            <a:rPr lang="tr-TR"/>
            <a:t>30 yaşından önce başlayan veya 60 yaş üzerinde ani başlayan evre 2 HT</a:t>
          </a:r>
          <a:endParaRPr lang="en-US"/>
        </a:p>
      </dgm:t>
    </dgm:pt>
    <dgm:pt modelId="{71B257BA-0839-4C89-8469-2BFF1354A87F}" type="parTrans" cxnId="{114446F1-8300-427C-9FDB-6B8B68C5D51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2DB0C61-7691-4051-B512-C242A0DCEFC8}" type="sibTrans" cxnId="{114446F1-8300-427C-9FDB-6B8B68C5D51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4EA7BD17-A845-448A-B44D-BA7D44A85174}">
      <dgm:prSet phldrT=""/>
      <dgm:spPr bwMode="auto">
        <a:solidFill>
          <a:schemeClr val="accent2">
            <a:lumMod val="75000"/>
          </a:schemeClr>
        </a:solidFill>
      </dgm:spPr>
      <dgm:t>
        <a:bodyPr/>
        <a:lstStyle/>
        <a:p>
          <a:pPr>
            <a:defRPr/>
          </a:pPr>
          <a:r>
            <a:rPr lang="tr-TR"/>
            <a:t>KB düzeyine göre beklenenden daha ağır hedef organ hasarı</a:t>
          </a:r>
          <a:endParaRPr lang="en-US"/>
        </a:p>
      </dgm:t>
    </dgm:pt>
    <dgm:pt modelId="{49EADD0A-A865-4FB7-9201-5AD92143D066}" type="parTrans" cxnId="{DB30A1B3-92DA-4266-8B23-7477A849FE6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542F67D8-7F54-4745-A5B7-43A7BCA864F6}" type="sibTrans" cxnId="{DB30A1B3-92DA-4266-8B23-7477A849FE6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306C671-F204-6E44-B72D-DD0DF8A86300}" type="pres">
      <dgm:prSet presAssocID="{D839AFAC-59B1-4AE3-946E-6F96BDC0AF0E}" presName="outerComposite" presStyleCnt="0">
        <dgm:presLayoutVars>
          <dgm:chMax val="5"/>
          <dgm:dir val="norm"/>
          <dgm:resizeHandles val="exact"/>
        </dgm:presLayoutVars>
      </dgm:prSet>
      <dgm:spPr bwMode="auto"/>
    </dgm:pt>
    <dgm:pt modelId="{B8541547-1EF5-764F-B52E-7BDA882A7AC7}" type="pres">
      <dgm:prSet presAssocID="{D839AFAC-59B1-4AE3-946E-6F96BDC0AF0E}" presName="dummyMaxCanvas" presStyleCnt="0">
        <dgm:presLayoutVars/>
      </dgm:prSet>
      <dgm:spPr bwMode="auto"/>
    </dgm:pt>
    <dgm:pt modelId="{63BE967D-25F1-1E44-AF28-478B6F2EC5F1}" type="pres">
      <dgm:prSet presAssocID="{D839AFAC-59B1-4AE3-946E-6F96BDC0AF0E}" presName="FourNodes_1" presStyleLbl="node1" presStyleIdx="0" presStyleCnt="4">
        <dgm:presLayoutVars>
          <dgm:bulletEnabled val="1"/>
        </dgm:presLayoutVars>
      </dgm:prSet>
      <dgm:spPr bwMode="auto"/>
    </dgm:pt>
    <dgm:pt modelId="{35C1CA0C-EE2B-3B4E-B44C-1818F6720FB9}" type="pres">
      <dgm:prSet presAssocID="{D839AFAC-59B1-4AE3-946E-6F96BDC0AF0E}" presName="FourNodes_2" presStyleLbl="node1" presStyleIdx="1" presStyleCnt="4">
        <dgm:presLayoutVars>
          <dgm:bulletEnabled val="1"/>
        </dgm:presLayoutVars>
      </dgm:prSet>
      <dgm:spPr bwMode="auto"/>
    </dgm:pt>
    <dgm:pt modelId="{A44F5C7E-11A1-D540-A0D6-540CFFF50F7B}" type="pres">
      <dgm:prSet presAssocID="{D839AFAC-59B1-4AE3-946E-6F96BDC0AF0E}" presName="FourNodes_3" presStyleLbl="node1" presStyleIdx="2" presStyleCnt="4">
        <dgm:presLayoutVars>
          <dgm:bulletEnabled val="1"/>
        </dgm:presLayoutVars>
      </dgm:prSet>
      <dgm:spPr bwMode="auto"/>
    </dgm:pt>
    <dgm:pt modelId="{28FF5117-4472-DA4D-85F1-D9D0A65EFFDB}" type="pres">
      <dgm:prSet presAssocID="{D839AFAC-59B1-4AE3-946E-6F96BDC0AF0E}" presName="FourNodes_4" presStyleLbl="node1" presStyleIdx="3" presStyleCnt="4">
        <dgm:presLayoutVars>
          <dgm:bulletEnabled val="1"/>
        </dgm:presLayoutVars>
      </dgm:prSet>
      <dgm:spPr bwMode="auto"/>
    </dgm:pt>
    <dgm:pt modelId="{5F236C96-EC79-D74D-8871-0FEC0BE2FB3E}" type="pres">
      <dgm:prSet presAssocID="{D839AFAC-59B1-4AE3-946E-6F96BDC0AF0E}" presName="FourConn_1-2" presStyleLbl="fgAccFollowNode1" presStyleIdx="0" presStyleCnt="3">
        <dgm:presLayoutVars>
          <dgm:bulletEnabled val="1"/>
        </dgm:presLayoutVars>
      </dgm:prSet>
      <dgm:spPr bwMode="auto"/>
    </dgm:pt>
    <dgm:pt modelId="{70FCD83C-5A42-434E-91E6-8FD621142F63}" type="pres">
      <dgm:prSet presAssocID="{D839AFAC-59B1-4AE3-946E-6F96BDC0AF0E}" presName="FourConn_2-3" presStyleLbl="fgAccFollowNode1" presStyleIdx="1" presStyleCnt="3">
        <dgm:presLayoutVars>
          <dgm:bulletEnabled val="1"/>
        </dgm:presLayoutVars>
      </dgm:prSet>
      <dgm:spPr bwMode="auto"/>
    </dgm:pt>
    <dgm:pt modelId="{3F48C210-29D2-0846-B8CE-849DA8AC6224}" type="pres">
      <dgm:prSet presAssocID="{D839AFAC-59B1-4AE3-946E-6F96BDC0AF0E}" presName="FourConn_3-4" presStyleLbl="fgAccFollowNode1" presStyleIdx="2" presStyleCnt="3">
        <dgm:presLayoutVars>
          <dgm:bulletEnabled val="1"/>
        </dgm:presLayoutVars>
      </dgm:prSet>
      <dgm:spPr bwMode="auto"/>
    </dgm:pt>
    <dgm:pt modelId="{E8635FF1-1E06-3C4F-B47C-40ED8FFCFCD2}" type="pres">
      <dgm:prSet presAssocID="{D839AFAC-59B1-4AE3-946E-6F96BDC0AF0E}" presName="FourNodes_1_text" presStyleLbl="node1" presStyleIdx="3" presStyleCnt="4">
        <dgm:presLayoutVars>
          <dgm:bulletEnabled val="1"/>
        </dgm:presLayoutVars>
      </dgm:prSet>
      <dgm:spPr bwMode="auto"/>
    </dgm:pt>
    <dgm:pt modelId="{9072F1C5-84E5-1A4E-943D-8A2E8EFBEB06}" type="pres">
      <dgm:prSet presAssocID="{D839AFAC-59B1-4AE3-946E-6F96BDC0AF0E}" presName="FourNodes_2_text" presStyleLbl="node1" presStyleIdx="3" presStyleCnt="4">
        <dgm:presLayoutVars>
          <dgm:bulletEnabled val="1"/>
        </dgm:presLayoutVars>
      </dgm:prSet>
      <dgm:spPr bwMode="auto"/>
    </dgm:pt>
    <dgm:pt modelId="{984BEDDD-F43F-0F4D-8EF2-8480D03143EC}" type="pres">
      <dgm:prSet presAssocID="{D839AFAC-59B1-4AE3-946E-6F96BDC0AF0E}" presName="FourNodes_3_text" presStyleLbl="node1" presStyleIdx="3" presStyleCnt="4">
        <dgm:presLayoutVars>
          <dgm:bulletEnabled val="1"/>
        </dgm:presLayoutVars>
      </dgm:prSet>
      <dgm:spPr bwMode="auto"/>
    </dgm:pt>
    <dgm:pt modelId="{90F73F8A-2815-5A46-A342-7404C482C97D}" type="pres">
      <dgm:prSet presAssocID="{D839AFAC-59B1-4AE3-946E-6F96BDC0AF0E}" presName="FourNodes_4_text" presStyleLbl="node1" presStyleIdx="3" presStyleCnt="4">
        <dgm:presLayoutVars>
          <dgm:bulletEnabled val="1"/>
        </dgm:presLayoutVars>
      </dgm:prSet>
      <dgm:spPr bwMode="auto"/>
    </dgm:pt>
  </dgm:ptLst>
  <dgm:cxnLst>
    <dgm:cxn modelId="{F4A5E617-0FA6-4E45-987A-2F9C34D7F156}" type="presOf" srcId="{C2DB0C61-7691-4051-B512-C242A0DCEFC8}" destId="{3F48C210-29D2-0846-B8CE-849DA8AC6224}" srcOrd="0" destOrd="0" presId="urn:microsoft.com/office/officeart/2005/8/layout/vProcess5"/>
    <dgm:cxn modelId="{1AA62D1E-0008-7444-B113-42526F863E63}" type="presOf" srcId="{D839AFAC-59B1-4AE3-946E-6F96BDC0AF0E}" destId="{2306C671-F204-6E44-B72D-DD0DF8A86300}" srcOrd="0" destOrd="0" presId="urn:microsoft.com/office/officeart/2005/8/layout/vProcess5"/>
    <dgm:cxn modelId="{133B8453-8A11-E349-BF14-6FA7DA730AA4}" type="presOf" srcId="{4EA7BD17-A845-448A-B44D-BA7D44A85174}" destId="{90F73F8A-2815-5A46-A342-7404C482C97D}" srcOrd="1" destOrd="0" presId="urn:microsoft.com/office/officeart/2005/8/layout/vProcess5"/>
    <dgm:cxn modelId="{CAD3E153-9E53-7340-B7F2-9112B90219B8}" type="presOf" srcId="{E52D9019-AD99-4D92-8DB2-74C51676B3BB}" destId="{9072F1C5-84E5-1A4E-943D-8A2E8EFBEB06}" srcOrd="1" destOrd="0" presId="urn:microsoft.com/office/officeart/2005/8/layout/vProcess5"/>
    <dgm:cxn modelId="{EB6EC965-4EE1-4B87-A395-25F2949E4683}" srcId="{D839AFAC-59B1-4AE3-946E-6F96BDC0AF0E}" destId="{E52D9019-AD99-4D92-8DB2-74C51676B3BB}" srcOrd="1" destOrd="0" parTransId="{565DAC73-4CFF-44BA-A11A-9D18621C28F4}" sibTransId="{B9072B58-45AC-43F5-9059-E58E0F061076}"/>
    <dgm:cxn modelId="{8AAAAC6E-31C8-C746-88CC-ADA3663E20D4}" type="presOf" srcId="{0F0BE2B0-6083-486D-A84F-55F5B9343B6C}" destId="{984BEDDD-F43F-0F4D-8EF2-8480D03143EC}" srcOrd="1" destOrd="0" presId="urn:microsoft.com/office/officeart/2005/8/layout/vProcess5"/>
    <dgm:cxn modelId="{89EBAA77-BDDD-BD4A-8E24-A0EC8AC8103E}" type="presOf" srcId="{C52BBFDA-ECB8-4029-A579-5F4D66976859}" destId="{E8635FF1-1E06-3C4F-B47C-40ED8FFCFCD2}" srcOrd="1" destOrd="0" presId="urn:microsoft.com/office/officeart/2005/8/layout/vProcess5"/>
    <dgm:cxn modelId="{B526F79F-E86E-D24E-8DC1-FA5FD5FBC316}" type="presOf" srcId="{E52D9019-AD99-4D92-8DB2-74C51676B3BB}" destId="{35C1CA0C-EE2B-3B4E-B44C-1818F6720FB9}" srcOrd="0" destOrd="0" presId="urn:microsoft.com/office/officeart/2005/8/layout/vProcess5"/>
    <dgm:cxn modelId="{65F0FCAB-B99C-44F8-987F-EA1094FEC488}" srcId="{D839AFAC-59B1-4AE3-946E-6F96BDC0AF0E}" destId="{C52BBFDA-ECB8-4029-A579-5F4D66976859}" srcOrd="0" destOrd="0" parTransId="{72CFB575-D628-405C-A0D3-B4787201268B}" sibTransId="{B8A97C8B-4BBB-424D-BFC4-C3E1C3E4884D}"/>
    <dgm:cxn modelId="{D2B53BAF-7299-A246-85C5-6C54A7DE8D79}" type="presOf" srcId="{B8A97C8B-4BBB-424D-BFC4-C3E1C3E4884D}" destId="{5F236C96-EC79-D74D-8871-0FEC0BE2FB3E}" srcOrd="0" destOrd="0" presId="urn:microsoft.com/office/officeart/2005/8/layout/vProcess5"/>
    <dgm:cxn modelId="{DB30A1B3-92DA-4266-8B23-7477A849FE67}" srcId="{D839AFAC-59B1-4AE3-946E-6F96BDC0AF0E}" destId="{4EA7BD17-A845-448A-B44D-BA7D44A85174}" srcOrd="3" destOrd="0" parTransId="{49EADD0A-A865-4FB7-9201-5AD92143D066}" sibTransId="{542F67D8-7F54-4745-A5B7-43A7BCA864F6}"/>
    <dgm:cxn modelId="{7A49DFC8-4F80-A140-92C1-D2E00096FE79}" type="presOf" srcId="{C52BBFDA-ECB8-4029-A579-5F4D66976859}" destId="{63BE967D-25F1-1E44-AF28-478B6F2EC5F1}" srcOrd="0" destOrd="0" presId="urn:microsoft.com/office/officeart/2005/8/layout/vProcess5"/>
    <dgm:cxn modelId="{ACFB17CB-5EDE-034D-81A9-AB81A211CDC2}" type="presOf" srcId="{B9072B58-45AC-43F5-9059-E58E0F061076}" destId="{70FCD83C-5A42-434E-91E6-8FD621142F63}" srcOrd="0" destOrd="0" presId="urn:microsoft.com/office/officeart/2005/8/layout/vProcess5"/>
    <dgm:cxn modelId="{B01F30CF-1C65-3342-8EA0-5FED24B31A30}" type="presOf" srcId="{0F0BE2B0-6083-486D-A84F-55F5B9343B6C}" destId="{A44F5C7E-11A1-D540-A0D6-540CFFF50F7B}" srcOrd="0" destOrd="0" presId="urn:microsoft.com/office/officeart/2005/8/layout/vProcess5"/>
    <dgm:cxn modelId="{F64E95DD-D937-2B41-A1A6-5A223B0327DA}" type="presOf" srcId="{4EA7BD17-A845-448A-B44D-BA7D44A85174}" destId="{28FF5117-4472-DA4D-85F1-D9D0A65EFFDB}" srcOrd="0" destOrd="0" presId="urn:microsoft.com/office/officeart/2005/8/layout/vProcess5"/>
    <dgm:cxn modelId="{114446F1-8300-427C-9FDB-6B8B68C5D51C}" srcId="{D839AFAC-59B1-4AE3-946E-6F96BDC0AF0E}" destId="{0F0BE2B0-6083-486D-A84F-55F5B9343B6C}" srcOrd="2" destOrd="0" parTransId="{71B257BA-0839-4C89-8469-2BFF1354A87F}" sibTransId="{C2DB0C61-7691-4051-B512-C242A0DCEFC8}"/>
    <dgm:cxn modelId="{218A771C-429F-B44A-8D44-DFF49BF30511}" type="presParOf" srcId="{2306C671-F204-6E44-B72D-DD0DF8A86300}" destId="{B8541547-1EF5-764F-B52E-7BDA882A7AC7}" srcOrd="0" destOrd="0" presId="urn:microsoft.com/office/officeart/2005/8/layout/vProcess5"/>
    <dgm:cxn modelId="{FE21D99D-7775-1145-AFFA-9826F8234C6B}" type="presParOf" srcId="{2306C671-F204-6E44-B72D-DD0DF8A86300}" destId="{63BE967D-25F1-1E44-AF28-478B6F2EC5F1}" srcOrd="1" destOrd="0" presId="urn:microsoft.com/office/officeart/2005/8/layout/vProcess5"/>
    <dgm:cxn modelId="{E19DF755-963B-DB42-9391-DCE0B108B639}" type="presParOf" srcId="{2306C671-F204-6E44-B72D-DD0DF8A86300}" destId="{35C1CA0C-EE2B-3B4E-B44C-1818F6720FB9}" srcOrd="2" destOrd="0" presId="urn:microsoft.com/office/officeart/2005/8/layout/vProcess5"/>
    <dgm:cxn modelId="{B5E72095-A45F-464F-A1E8-CECFDAD1E4B5}" type="presParOf" srcId="{2306C671-F204-6E44-B72D-DD0DF8A86300}" destId="{A44F5C7E-11A1-D540-A0D6-540CFFF50F7B}" srcOrd="3" destOrd="0" presId="urn:microsoft.com/office/officeart/2005/8/layout/vProcess5"/>
    <dgm:cxn modelId="{324B2734-854F-C54F-BC21-8E4809664868}" type="presParOf" srcId="{2306C671-F204-6E44-B72D-DD0DF8A86300}" destId="{28FF5117-4472-DA4D-85F1-D9D0A65EFFDB}" srcOrd="4" destOrd="0" presId="urn:microsoft.com/office/officeart/2005/8/layout/vProcess5"/>
    <dgm:cxn modelId="{84184BEA-AC5E-C247-93BE-B36818B583F7}" type="presParOf" srcId="{2306C671-F204-6E44-B72D-DD0DF8A86300}" destId="{5F236C96-EC79-D74D-8871-0FEC0BE2FB3E}" srcOrd="5" destOrd="0" presId="urn:microsoft.com/office/officeart/2005/8/layout/vProcess5"/>
    <dgm:cxn modelId="{97BF0BED-8879-254B-BA0C-A8BD9BF2D777}" type="presParOf" srcId="{2306C671-F204-6E44-B72D-DD0DF8A86300}" destId="{70FCD83C-5A42-434E-91E6-8FD621142F63}" srcOrd="6" destOrd="0" presId="urn:microsoft.com/office/officeart/2005/8/layout/vProcess5"/>
    <dgm:cxn modelId="{E2905F3F-0310-6F43-B674-44C32E1D3E6D}" type="presParOf" srcId="{2306C671-F204-6E44-B72D-DD0DF8A86300}" destId="{3F48C210-29D2-0846-B8CE-849DA8AC6224}" srcOrd="7" destOrd="0" presId="urn:microsoft.com/office/officeart/2005/8/layout/vProcess5"/>
    <dgm:cxn modelId="{D5A660E4-9C78-AB46-A1AE-9A415708F409}" type="presParOf" srcId="{2306C671-F204-6E44-B72D-DD0DF8A86300}" destId="{E8635FF1-1E06-3C4F-B47C-40ED8FFCFCD2}" srcOrd="8" destOrd="0" presId="urn:microsoft.com/office/officeart/2005/8/layout/vProcess5"/>
    <dgm:cxn modelId="{1A1BBE2C-FA7E-C34A-B417-58D618AFB692}" type="presParOf" srcId="{2306C671-F204-6E44-B72D-DD0DF8A86300}" destId="{9072F1C5-84E5-1A4E-943D-8A2E8EFBEB06}" srcOrd="9" destOrd="0" presId="urn:microsoft.com/office/officeart/2005/8/layout/vProcess5"/>
    <dgm:cxn modelId="{60C11AAD-6DC9-3C4E-A250-6FF996D6CEED}" type="presParOf" srcId="{2306C671-F204-6E44-B72D-DD0DF8A86300}" destId="{984BEDDD-F43F-0F4D-8EF2-8480D03143EC}" srcOrd="10" destOrd="0" presId="urn:microsoft.com/office/officeart/2005/8/layout/vProcess5"/>
    <dgm:cxn modelId="{63400AF1-5784-F848-98C3-B5F82070EAC2}" type="presParOf" srcId="{2306C671-F204-6E44-B72D-DD0DF8A86300}" destId="{90F73F8A-2815-5A46-A342-7404C482C97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/>
      <dgm:t>
        <a:bodyPr/>
        <a:lstStyle/>
        <a:p>
          <a:pPr>
            <a:defRPr/>
          </a:pPr>
          <a:r>
            <a:rPr lang="tr-TR" b="0"/>
            <a:t>TEDAVİ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40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/>
      <dgm:t>
        <a:bodyPr/>
        <a:lstStyle/>
        <a:p>
          <a:pPr>
            <a:defRPr/>
          </a:pPr>
          <a:r>
            <a:rPr lang="en-US"/>
            <a:t>Yaşam Tarzı Değişiklikleri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40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/>
      <dgm:t>
        <a:bodyPr/>
        <a:lstStyle/>
        <a:p>
          <a:pPr>
            <a:defRPr/>
          </a:pPr>
          <a:r>
            <a:rPr lang="tr-TR"/>
            <a:t>İlaç Tedavisi</a:t>
          </a:r>
          <a:endParaRPr/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40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7E81619-7FAC-0A4B-A3CC-31ACBD2BFAD7}">
      <dgm:prSet phldrT=""/>
      <dgm:spPr bwMode="auto"/>
      <dgm:t>
        <a:bodyPr/>
        <a:lstStyle/>
        <a:p>
          <a:pPr>
            <a:defRPr/>
          </a:pPr>
          <a:r>
            <a:rPr lang="tr-TR"/>
            <a:t>İlaç Seçimi ve Tedavi Algoritması</a:t>
          </a:r>
          <a:endParaRPr/>
        </a:p>
      </dgm:t>
    </dgm:pt>
    <dgm:pt modelId="{4CC10460-4986-004B-A251-4622EC020008}" type="parTrans" cxnId="{A22C4BD1-C6B3-D24F-89F2-9A84565D04DC}">
      <dgm:prSet/>
      <dgm:spPr bwMode="auto"/>
      <dgm:t>
        <a:bodyPr/>
        <a:lstStyle/>
        <a:p>
          <a:pPr>
            <a:defRPr/>
          </a:pPr>
          <a:endParaRPr lang="en-US" sz="3200"/>
        </a:p>
      </dgm:t>
    </dgm:pt>
    <dgm:pt modelId="{7E4C4ED5-6EF8-B546-9589-93A203E381FF}" type="sib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A3D2458-5F0F-0745-BBB5-B7268412605D}" type="pres">
      <dgm:prSet presAssocID="{A3A8DC7F-5471-2248-98A6-2A1F1A847258}" presName="outerComposite" presStyleCnt="0">
        <dgm:presLayoutVars>
          <dgm:chMax val="5"/>
          <dgm:dir val="norm"/>
          <dgm:resizeHandles val="exact"/>
        </dgm:presLayoutVars>
      </dgm:prSet>
      <dgm:spPr bwMode="auto"/>
    </dgm:pt>
    <dgm:pt modelId="{BE5DBB8C-8C1A-CA45-B104-AC4CDEC88E62}" type="pres">
      <dgm:prSet presAssocID="{A3A8DC7F-5471-2248-98A6-2A1F1A847258}" presName="dummyMaxCanvas" presStyleCnt="0">
        <dgm:presLayoutVars/>
      </dgm:prSet>
      <dgm:spPr bwMode="auto"/>
    </dgm:pt>
    <dgm:pt modelId="{FF7A0F75-880E-EF45-AF36-BD306DFD82E0}" type="pres">
      <dgm:prSet presAssocID="{A3A8DC7F-5471-2248-98A6-2A1F1A847258}" presName="FourNodes_1" presStyleLbl="node1" presStyleIdx="0" presStyleCnt="4">
        <dgm:presLayoutVars>
          <dgm:bulletEnabled val="1"/>
        </dgm:presLayoutVars>
      </dgm:prSet>
      <dgm:spPr bwMode="auto"/>
    </dgm:pt>
    <dgm:pt modelId="{9A033AE1-5268-A640-AB05-44D2719F9133}" type="pres">
      <dgm:prSet presAssocID="{A3A8DC7F-5471-2248-98A6-2A1F1A847258}" presName="FourNodes_2" presStyleLbl="node1" presStyleIdx="1" presStyleCnt="4">
        <dgm:presLayoutVars>
          <dgm:bulletEnabled val="1"/>
        </dgm:presLayoutVars>
      </dgm:prSet>
      <dgm:spPr bwMode="auto"/>
    </dgm:pt>
    <dgm:pt modelId="{0F93C4C8-081D-1F48-8E1F-5CD283748B13}" type="pres">
      <dgm:prSet presAssocID="{A3A8DC7F-5471-2248-98A6-2A1F1A847258}" presName="FourNodes_3" presStyleLbl="node1" presStyleIdx="2" presStyleCnt="4">
        <dgm:presLayoutVars>
          <dgm:bulletEnabled val="1"/>
        </dgm:presLayoutVars>
      </dgm:prSet>
      <dgm:spPr bwMode="auto"/>
    </dgm:pt>
    <dgm:pt modelId="{213D75C2-6707-0F43-8A61-F6FF19751D15}" type="pres">
      <dgm:prSet presAssocID="{A3A8DC7F-5471-2248-98A6-2A1F1A847258}" presName="FourNodes_4" presStyleLbl="node1" presStyleIdx="3" presStyleCnt="4">
        <dgm:presLayoutVars>
          <dgm:bulletEnabled val="1"/>
        </dgm:presLayoutVars>
      </dgm:prSet>
      <dgm:spPr bwMode="auto"/>
    </dgm:pt>
    <dgm:pt modelId="{7B586D47-41C5-554A-941E-DEBA80EE47B9}" type="pres">
      <dgm:prSet presAssocID="{A3A8DC7F-5471-2248-98A6-2A1F1A847258}" presName="FourConn_1-2" presStyleLbl="fgAccFollowNode1" presStyleIdx="0" presStyleCnt="3">
        <dgm:presLayoutVars>
          <dgm:bulletEnabled val="1"/>
        </dgm:presLayoutVars>
      </dgm:prSet>
      <dgm:spPr bwMode="auto"/>
    </dgm:pt>
    <dgm:pt modelId="{0EF00778-EECB-6241-AD2B-B83B96BB4717}" type="pres">
      <dgm:prSet presAssocID="{A3A8DC7F-5471-2248-98A6-2A1F1A847258}" presName="FourConn_2-3" presStyleLbl="fgAccFollowNode1" presStyleIdx="1" presStyleCnt="3">
        <dgm:presLayoutVars>
          <dgm:bulletEnabled val="1"/>
        </dgm:presLayoutVars>
      </dgm:prSet>
      <dgm:spPr bwMode="auto"/>
    </dgm:pt>
    <dgm:pt modelId="{AE742E77-EEDF-3B41-8E8D-B804314092B8}" type="pres">
      <dgm:prSet presAssocID="{A3A8DC7F-5471-2248-98A6-2A1F1A847258}" presName="FourConn_3-4" presStyleLbl="fgAccFollowNode1" presStyleIdx="2" presStyleCnt="3">
        <dgm:presLayoutVars>
          <dgm:bulletEnabled val="1"/>
        </dgm:presLayoutVars>
      </dgm:prSet>
      <dgm:spPr bwMode="auto"/>
    </dgm:pt>
    <dgm:pt modelId="{4F78C636-4531-A04A-8BB5-F954DE033E44}" type="pres">
      <dgm:prSet presAssocID="{A3A8DC7F-5471-2248-98A6-2A1F1A847258}" presName="FourNodes_1_text" presStyleLbl="node1" presStyleIdx="3" presStyleCnt="4">
        <dgm:presLayoutVars>
          <dgm:bulletEnabled val="1"/>
        </dgm:presLayoutVars>
      </dgm:prSet>
      <dgm:spPr bwMode="auto"/>
    </dgm:pt>
    <dgm:pt modelId="{7AD61F22-CC69-A549-91B2-AC2C1ADA7FA3}" type="pres">
      <dgm:prSet presAssocID="{A3A8DC7F-5471-2248-98A6-2A1F1A847258}" presName="FourNodes_2_text" presStyleLbl="node1" presStyleIdx="3" presStyleCnt="4">
        <dgm:presLayoutVars>
          <dgm:bulletEnabled val="1"/>
        </dgm:presLayoutVars>
      </dgm:prSet>
      <dgm:spPr bwMode="auto"/>
    </dgm:pt>
    <dgm:pt modelId="{2BC6F900-7CF0-D840-B2B3-282B362F64E3}" type="pres">
      <dgm:prSet presAssocID="{A3A8DC7F-5471-2248-98A6-2A1F1A847258}" presName="FourNodes_3_text" presStyleLbl="node1" presStyleIdx="3" presStyleCnt="4">
        <dgm:presLayoutVars>
          <dgm:bulletEnabled val="1"/>
        </dgm:presLayoutVars>
      </dgm:prSet>
      <dgm:spPr bwMode="auto"/>
    </dgm:pt>
    <dgm:pt modelId="{C9C1C248-07AF-D14F-8357-7E1D29F088B8}" type="pres">
      <dgm:prSet presAssocID="{A3A8DC7F-5471-2248-98A6-2A1F1A847258}" presName="FourNodes_4_text" presStyleLbl="node1" presStyleIdx="3" presStyleCnt="4">
        <dgm:presLayoutVars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2F0B1402-F3F8-DE44-AA13-76A15C557E69}" type="presOf" srcId="{E5DF6641-A0C7-214F-BEDE-9FAF3FBB9F5F}" destId="{0EF00778-EECB-6241-AD2B-B83B96BB4717}" srcOrd="0" destOrd="0" presId="urn:microsoft.com/office/officeart/2005/8/layout/vProcess5"/>
    <dgm:cxn modelId="{6C24E421-46C9-7D41-95E5-C21311A83922}" type="presOf" srcId="{67E81619-7FAC-0A4B-A3CC-31ACBD2BFAD7}" destId="{213D75C2-6707-0F43-8A61-F6FF19751D15}" srcOrd="0" destOrd="0" presId="urn:microsoft.com/office/officeart/2005/8/layout/vProcess5"/>
    <dgm:cxn modelId="{AC61B95C-7CAD-5549-9E0F-43C64F6A05E6}" type="presOf" srcId="{6A4774B1-2824-AE4C-AF77-1D06AAC50BBC}" destId="{7B586D47-41C5-554A-941E-DEBA80EE47B9}" srcOrd="0" destOrd="0" presId="urn:microsoft.com/office/officeart/2005/8/layout/vProcess5"/>
    <dgm:cxn modelId="{294DB96F-B9D8-0448-89AB-716F7ACFDA87}" type="presOf" srcId="{6BEEE005-6476-9E41-B7D0-2B500740C304}" destId="{7AD61F22-CC69-A549-91B2-AC2C1ADA7FA3}" srcOrd="1" destOrd="0" presId="urn:microsoft.com/office/officeart/2005/8/layout/vProcess5"/>
    <dgm:cxn modelId="{EE25057A-B270-5844-9066-5D358E4E453C}" type="presOf" srcId="{67E81619-7FAC-0A4B-A3CC-31ACBD2BFAD7}" destId="{C9C1C248-07AF-D14F-8357-7E1D29F088B8}" srcOrd="1" destOrd="0" presId="urn:microsoft.com/office/officeart/2005/8/layout/vProcess5"/>
    <dgm:cxn modelId="{2CB0368C-1597-F641-B24D-97AADB657FDD}" type="presOf" srcId="{BF24C237-3305-C64C-8CA4-C377B1DFA8FD}" destId="{0F93C4C8-081D-1F48-8E1F-5CD283748B13}" srcOrd="0" destOrd="0" presId="urn:microsoft.com/office/officeart/2005/8/layout/vProcess5"/>
    <dgm:cxn modelId="{2E4B8196-96B4-BC4C-9855-1B5F896D622D}" type="presOf" srcId="{6BEEE005-6476-9E41-B7D0-2B500740C304}" destId="{9A033AE1-5268-A640-AB05-44D2719F9133}" srcOrd="0" destOrd="0" presId="urn:microsoft.com/office/officeart/2005/8/layout/vProcess5"/>
    <dgm:cxn modelId="{68E86AB7-9F86-8D48-8473-3EDEAF2D1679}" type="presOf" srcId="{BF24C237-3305-C64C-8CA4-C377B1DFA8FD}" destId="{2BC6F900-7CF0-D840-B2B3-282B362F64E3}" srcOrd="1" destOrd="0" presId="urn:microsoft.com/office/officeart/2005/8/layout/vProcess5"/>
    <dgm:cxn modelId="{104BE3B7-DA9D-6149-B3E6-E29477F74FB1}" type="presOf" srcId="{EF22318B-063E-8947-9B16-E204589890E1}" destId="{AE742E77-EEDF-3B41-8E8D-B804314092B8}" srcOrd="0" destOrd="0" presId="urn:microsoft.com/office/officeart/2005/8/layout/vProcess5"/>
    <dgm:cxn modelId="{E6DA70CB-FFF4-6443-9DC7-5E1778C6C020}" type="presOf" srcId="{334888D3-BDD8-8543-839E-4C0466F32790}" destId="{FF7A0F75-880E-EF45-AF36-BD306DFD82E0}" srcOrd="0" destOrd="0" presId="urn:microsoft.com/office/officeart/2005/8/layout/vProcess5"/>
    <dgm:cxn modelId="{F2989CCB-67A6-854F-96CA-6640553A61D3}" type="presOf" srcId="{A3A8DC7F-5471-2248-98A6-2A1F1A847258}" destId="{2A3D2458-5F0F-0745-BBB5-B7268412605D}" srcOrd="0" destOrd="0" presId="urn:microsoft.com/office/officeart/2005/8/layout/vProcess5"/>
    <dgm:cxn modelId="{A22C4BD1-C6B3-D24F-89F2-9A84565D04DC}" srcId="{A3A8DC7F-5471-2248-98A6-2A1F1A847258}" destId="{67E81619-7FAC-0A4B-A3CC-31ACBD2BFAD7}" srcOrd="3" destOrd="0" parTransId="{4CC10460-4986-004B-A251-4622EC020008}" sibTransId="{7E4C4ED5-6EF8-B546-9589-93A203E381FF}"/>
    <dgm:cxn modelId="{CA2C63D8-3850-2F46-BD3A-321230E2CCE8}" type="presOf" srcId="{334888D3-BDD8-8543-839E-4C0466F32790}" destId="{4F78C636-4531-A04A-8BB5-F954DE033E44}" srcOrd="1" destOrd="0" presId="urn:microsoft.com/office/officeart/2005/8/layout/vProcess5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BFF764C1-4C6D-3245-8BCE-48CC3E96FA33}" type="presParOf" srcId="{2A3D2458-5F0F-0745-BBB5-B7268412605D}" destId="{BE5DBB8C-8C1A-CA45-B104-AC4CDEC88E62}" srcOrd="0" destOrd="0" presId="urn:microsoft.com/office/officeart/2005/8/layout/vProcess5"/>
    <dgm:cxn modelId="{D8C98191-7AAA-A142-8979-F901C8EDB0C9}" type="presParOf" srcId="{2A3D2458-5F0F-0745-BBB5-B7268412605D}" destId="{FF7A0F75-880E-EF45-AF36-BD306DFD82E0}" srcOrd="1" destOrd="0" presId="urn:microsoft.com/office/officeart/2005/8/layout/vProcess5"/>
    <dgm:cxn modelId="{B44794FE-282B-3246-AD2C-CFFC670C8A1B}" type="presParOf" srcId="{2A3D2458-5F0F-0745-BBB5-B7268412605D}" destId="{9A033AE1-5268-A640-AB05-44D2719F9133}" srcOrd="2" destOrd="0" presId="urn:microsoft.com/office/officeart/2005/8/layout/vProcess5"/>
    <dgm:cxn modelId="{8DD91892-FC0F-A644-8367-6529DBEA81C0}" type="presParOf" srcId="{2A3D2458-5F0F-0745-BBB5-B7268412605D}" destId="{0F93C4C8-081D-1F48-8E1F-5CD283748B13}" srcOrd="3" destOrd="0" presId="urn:microsoft.com/office/officeart/2005/8/layout/vProcess5"/>
    <dgm:cxn modelId="{E04A8527-D567-F444-A773-95F9D06D922D}" type="presParOf" srcId="{2A3D2458-5F0F-0745-BBB5-B7268412605D}" destId="{213D75C2-6707-0F43-8A61-F6FF19751D15}" srcOrd="4" destOrd="0" presId="urn:microsoft.com/office/officeart/2005/8/layout/vProcess5"/>
    <dgm:cxn modelId="{3835561F-CC9C-5E4D-871A-F77513E8AE37}" type="presParOf" srcId="{2A3D2458-5F0F-0745-BBB5-B7268412605D}" destId="{7B586D47-41C5-554A-941E-DEBA80EE47B9}" srcOrd="5" destOrd="0" presId="urn:microsoft.com/office/officeart/2005/8/layout/vProcess5"/>
    <dgm:cxn modelId="{0D16315D-38AA-B341-A748-2E4451B72A17}" type="presParOf" srcId="{2A3D2458-5F0F-0745-BBB5-B7268412605D}" destId="{0EF00778-EECB-6241-AD2B-B83B96BB4717}" srcOrd="6" destOrd="0" presId="urn:microsoft.com/office/officeart/2005/8/layout/vProcess5"/>
    <dgm:cxn modelId="{CD28FC09-2BAE-2F43-818A-D0452B5A5274}" type="presParOf" srcId="{2A3D2458-5F0F-0745-BBB5-B7268412605D}" destId="{AE742E77-EEDF-3B41-8E8D-B804314092B8}" srcOrd="7" destOrd="0" presId="urn:microsoft.com/office/officeart/2005/8/layout/vProcess5"/>
    <dgm:cxn modelId="{85B7438D-7E1D-A044-9EDC-43C3B2685384}" type="presParOf" srcId="{2A3D2458-5F0F-0745-BBB5-B7268412605D}" destId="{4F78C636-4531-A04A-8BB5-F954DE033E44}" srcOrd="8" destOrd="0" presId="urn:microsoft.com/office/officeart/2005/8/layout/vProcess5"/>
    <dgm:cxn modelId="{C5625B6B-DB73-0546-BC9F-B4B1A5D10486}" type="presParOf" srcId="{2A3D2458-5F0F-0745-BBB5-B7268412605D}" destId="{7AD61F22-CC69-A549-91B2-AC2C1ADA7FA3}" srcOrd="9" destOrd="0" presId="urn:microsoft.com/office/officeart/2005/8/layout/vProcess5"/>
    <dgm:cxn modelId="{6737E445-966A-8848-84D9-B62ADFB0C069}" type="presParOf" srcId="{2A3D2458-5F0F-0745-BBB5-B7268412605D}" destId="{2BC6F900-7CF0-D840-B2B3-282B362F64E3}" srcOrd="10" destOrd="0" presId="urn:microsoft.com/office/officeart/2005/8/layout/vProcess5"/>
    <dgm:cxn modelId="{F01CC5B8-D7AD-804F-A991-5B612BF932EA}" type="presParOf" srcId="{2A3D2458-5F0F-0745-BBB5-B7268412605D}" destId="{C9C1C248-07AF-D14F-8357-7E1D29F088B8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>
        <a:solidFill>
          <a:srgbClr val="C00000"/>
        </a:solidFill>
      </dgm:spPr>
      <dgm:t>
        <a:bodyPr/>
        <a:lstStyle/>
        <a:p>
          <a:pPr>
            <a:defRPr/>
          </a:pPr>
          <a:r>
            <a:rPr lang="tr-TR" b="0"/>
            <a:t>ÖZEL HASTA GRUPLARI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>
        <a:solidFill>
          <a:schemeClr val="tx1"/>
        </a:solidFill>
      </dgm:spPr>
      <dgm:t>
        <a:bodyPr/>
        <a:lstStyle/>
        <a:p>
          <a:pPr>
            <a:defRPr/>
          </a:pPr>
          <a:r>
            <a:rPr lang="en-US">
              <a:solidFill>
                <a:srgbClr val="C00000"/>
              </a:solidFill>
            </a:rPr>
            <a:t>Yaşlılar ve Kırılganlık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>
        <a:solidFill>
          <a:schemeClr val="tx1">
            <a:lumMod val="85000"/>
          </a:schemeClr>
        </a:solidFill>
      </dgm:spPr>
      <dgm:t>
        <a:bodyPr/>
        <a:lstStyle/>
        <a:p>
          <a:pPr>
            <a:defRPr/>
          </a:pPr>
          <a:r>
            <a:rPr lang="tr-TR">
              <a:solidFill>
                <a:schemeClr val="bg1"/>
              </a:solidFill>
            </a:rPr>
            <a:t>Diyabet </a:t>
          </a:r>
          <a:endParaRPr/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7E81619-7FAC-0A4B-A3CC-31ACBD2BFAD7}">
      <dgm:prSet phldrT=""/>
      <dgm:spPr bwMode="auto">
        <a:solidFill>
          <a:schemeClr val="tx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bg1"/>
              </a:solidFill>
            </a:rPr>
            <a:t>Kronik Böbrek Hastalığı</a:t>
          </a:r>
          <a:endParaRPr/>
        </a:p>
      </dgm:t>
    </dgm:pt>
    <dgm:pt modelId="{4CC10460-4986-004B-A251-4622EC020008}" type="par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E4C4ED5-6EF8-B546-9589-93A203E381FF}" type="sib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37138A0-4977-5B49-8FC1-E8FE0DA1FDC4}">
      <dgm:prSet phldrT=""/>
      <dgm:spPr bwMode="auto">
        <a:solidFill>
          <a:schemeClr val="tx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bg1"/>
              </a:solidFill>
            </a:rPr>
            <a:t>Koroner Arter Hastalığı</a:t>
          </a:r>
          <a:endParaRPr/>
        </a:p>
      </dgm:t>
    </dgm:pt>
    <dgm:pt modelId="{CF39D3DC-3EA6-5348-9A17-C21723083B0F}" type="par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38C1AC3-DD49-E742-B5D5-B33B826719AC}" type="sib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4788A50-F325-1642-B7CC-9E045B95D0F5}">
      <dgm:prSet phldrT=""/>
      <dgm:spPr bwMode="auto">
        <a:solidFill>
          <a:schemeClr val="tx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bg1"/>
              </a:solidFill>
            </a:rPr>
            <a:t>Kalp Yetersizliği</a:t>
          </a:r>
          <a:endParaRPr/>
        </a:p>
      </dgm:t>
    </dgm:pt>
    <dgm:pt modelId="{08CF4CAA-6286-124F-A40D-F9FB9151547E}" type="par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A4AE480-CA3F-004D-ABA6-20A8587E413A}" type="sib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76D8146-B209-A041-B7A3-21CF56416C30}">
      <dgm:prSet phldrT=""/>
      <dgm:spPr bwMode="auto">
        <a:solidFill>
          <a:schemeClr val="tx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bg1"/>
              </a:solidFill>
            </a:rPr>
            <a:t>Gebelik/Laktasyon</a:t>
          </a:r>
          <a:endParaRPr/>
        </a:p>
      </dgm:t>
    </dgm:pt>
    <dgm:pt modelId="{11FF9D16-9C3A-B44B-BB36-41EBE473C5AC}" type="par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30548BF-8E89-6B45-9D56-B10BA428611E}" type="sib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97120E-0939-4E42-BE76-F0E06E9583DD}" type="pres">
      <dgm:prSet presAssocID="{A3A8DC7F-5471-2248-98A6-2A1F1A847258}" presName="linear" presStyleCnt="0">
        <dgm:presLayoutVars>
          <dgm:animLvl val="lvl"/>
          <dgm:resizeHandles val="exact"/>
        </dgm:presLayoutVars>
      </dgm:prSet>
      <dgm:spPr bwMode="auto"/>
    </dgm:pt>
    <dgm:pt modelId="{7164D606-E5D0-1B43-9B1D-39F5005F3A2B}" type="pres">
      <dgm:prSet presAssocID="{334888D3-BDD8-8543-839E-4C0466F32790}" presName="parentText" presStyleLbl="node1" presStyleIdx="0" presStyleCnt="7">
        <dgm:presLayoutVars>
          <dgm:chMax val="0"/>
          <dgm:bulletEnabled val="1"/>
        </dgm:presLayoutVars>
      </dgm:prSet>
      <dgm:spPr bwMode="auto"/>
    </dgm:pt>
    <dgm:pt modelId="{FEF14602-097F-EA4C-B937-99A8A191AB92}" type="pres">
      <dgm:prSet presAssocID="{6A4774B1-2824-AE4C-AF77-1D06AAC50BBC}" presName="spacer" presStyleCnt="0"/>
      <dgm:spPr bwMode="auto"/>
    </dgm:pt>
    <dgm:pt modelId="{7669FB70-474D-E643-98D5-70825683A2AE}" type="pres">
      <dgm:prSet presAssocID="{6BEEE005-6476-9E41-B7D0-2B500740C304}" presName="parentText" presStyleLbl="node1" presStyleIdx="1" presStyleCnt="7">
        <dgm:presLayoutVars>
          <dgm:chMax val="0"/>
          <dgm:bulletEnabled val="1"/>
        </dgm:presLayoutVars>
      </dgm:prSet>
      <dgm:spPr bwMode="auto"/>
    </dgm:pt>
    <dgm:pt modelId="{89C07FD0-A6C0-3947-B065-23B9835B42C8}" type="pres">
      <dgm:prSet presAssocID="{E5DF6641-A0C7-214F-BEDE-9FAF3FBB9F5F}" presName="spacer" presStyleCnt="0"/>
      <dgm:spPr bwMode="auto"/>
    </dgm:pt>
    <dgm:pt modelId="{211A88E7-6F1C-9A4E-84A2-E961420B63F2}" type="pres">
      <dgm:prSet presAssocID="{BF24C237-3305-C64C-8CA4-C377B1DFA8FD}" presName="parentText" presStyleLbl="node1" presStyleIdx="2" presStyleCnt="7">
        <dgm:presLayoutVars>
          <dgm:chMax val="0"/>
          <dgm:bulletEnabled val="1"/>
        </dgm:presLayoutVars>
      </dgm:prSet>
      <dgm:spPr bwMode="auto"/>
    </dgm:pt>
    <dgm:pt modelId="{8109A1FD-60CC-AE45-A156-B4065511B255}" type="pres">
      <dgm:prSet presAssocID="{EF22318B-063E-8947-9B16-E204589890E1}" presName="spacer" presStyleCnt="0"/>
      <dgm:spPr bwMode="auto"/>
    </dgm:pt>
    <dgm:pt modelId="{5BF25736-D8F2-E74E-9F6D-11305E219123}" type="pres">
      <dgm:prSet presAssocID="{67E81619-7FAC-0A4B-A3CC-31ACBD2BFAD7}" presName="parentText" presStyleLbl="node1" presStyleIdx="3" presStyleCnt="7">
        <dgm:presLayoutVars>
          <dgm:chMax val="0"/>
          <dgm:bulletEnabled val="1"/>
        </dgm:presLayoutVars>
      </dgm:prSet>
      <dgm:spPr bwMode="auto"/>
    </dgm:pt>
    <dgm:pt modelId="{C8FB4AAF-6DDA-6344-AA55-F153DD98606B}" type="pres">
      <dgm:prSet presAssocID="{7E4C4ED5-6EF8-B546-9589-93A203E381FF}" presName="spacer" presStyleCnt="0"/>
      <dgm:spPr bwMode="auto"/>
    </dgm:pt>
    <dgm:pt modelId="{D2E2C666-0FF6-8449-8FF2-362972BB1E4A}" type="pres">
      <dgm:prSet presAssocID="{837138A0-4977-5B49-8FC1-E8FE0DA1FDC4}" presName="parentText" presStyleLbl="node1" presStyleIdx="4" presStyleCnt="7">
        <dgm:presLayoutVars>
          <dgm:chMax val="0"/>
          <dgm:bulletEnabled val="1"/>
        </dgm:presLayoutVars>
      </dgm:prSet>
      <dgm:spPr bwMode="auto"/>
    </dgm:pt>
    <dgm:pt modelId="{F5B93ABE-3CAE-0944-B3C3-60E1BB3D740E}" type="pres">
      <dgm:prSet presAssocID="{238C1AC3-DD49-E742-B5D5-B33B826719AC}" presName="spacer" presStyleCnt="0"/>
      <dgm:spPr bwMode="auto"/>
    </dgm:pt>
    <dgm:pt modelId="{6D670D2A-01AE-CC4D-ABDB-AF59C9C11C79}" type="pres">
      <dgm:prSet presAssocID="{D4788A50-F325-1642-B7CC-9E045B95D0F5}" presName="parentText" presStyleLbl="node1" presStyleIdx="5" presStyleCnt="7">
        <dgm:presLayoutVars>
          <dgm:chMax val="0"/>
          <dgm:bulletEnabled val="1"/>
        </dgm:presLayoutVars>
      </dgm:prSet>
      <dgm:spPr bwMode="auto"/>
    </dgm:pt>
    <dgm:pt modelId="{DD14AE73-1755-F740-AB9A-EC07DCD78DD6}" type="pres">
      <dgm:prSet presAssocID="{EA4AE480-CA3F-004D-ABA6-20A8587E413A}" presName="spacer" presStyleCnt="0"/>
      <dgm:spPr bwMode="auto"/>
    </dgm:pt>
    <dgm:pt modelId="{228A011E-AE21-E340-940F-F2D86D78BC24}" type="pres">
      <dgm:prSet presAssocID="{176D8146-B209-A041-B7A3-21CF56416C30}" presName="parentText" presStyleLbl="node1" presStyleIdx="6" presStyleCnt="7">
        <dgm:presLayoutVars>
          <dgm:chMax val="0"/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9F7A920F-5B14-9C43-9D53-4120DC526D7C}" type="presOf" srcId="{837138A0-4977-5B49-8FC1-E8FE0DA1FDC4}" destId="{D2E2C666-0FF6-8449-8FF2-362972BB1E4A}" srcOrd="0" destOrd="0" presId="urn:microsoft.com/office/officeart/2005/8/layout/vList2"/>
    <dgm:cxn modelId="{31AEAE12-F43E-D140-A814-4F0F602D383C}" type="presOf" srcId="{176D8146-B209-A041-B7A3-21CF56416C30}" destId="{228A011E-AE21-E340-940F-F2D86D78BC24}" srcOrd="0" destOrd="0" presId="urn:microsoft.com/office/officeart/2005/8/layout/vList2"/>
    <dgm:cxn modelId="{B0AF5D30-C4CB-4942-A7EE-FDD6CDBFA93F}" type="presOf" srcId="{BF24C237-3305-C64C-8CA4-C377B1DFA8FD}" destId="{211A88E7-6F1C-9A4E-84A2-E961420B63F2}" srcOrd="0" destOrd="0" presId="urn:microsoft.com/office/officeart/2005/8/layout/vList2"/>
    <dgm:cxn modelId="{553A1852-CA2B-BA4A-AC0C-ECCF8D015B49}" srcId="{A3A8DC7F-5471-2248-98A6-2A1F1A847258}" destId="{837138A0-4977-5B49-8FC1-E8FE0DA1FDC4}" srcOrd="4" destOrd="0" parTransId="{CF39D3DC-3EA6-5348-9A17-C21723083B0F}" sibTransId="{238C1AC3-DD49-E742-B5D5-B33B826719AC}"/>
    <dgm:cxn modelId="{10076868-BE17-DB47-BA09-CF5DEB380945}" type="presOf" srcId="{6BEEE005-6476-9E41-B7D0-2B500740C304}" destId="{7669FB70-474D-E643-98D5-70825683A2AE}" srcOrd="0" destOrd="0" presId="urn:microsoft.com/office/officeart/2005/8/layout/vList2"/>
    <dgm:cxn modelId="{5CEF5176-4C4B-2843-A251-3131EC003E7C}" type="presOf" srcId="{A3A8DC7F-5471-2248-98A6-2A1F1A847258}" destId="{2497120E-0939-4E42-BE76-F0E06E9583DD}" srcOrd="0" destOrd="0" presId="urn:microsoft.com/office/officeart/2005/8/layout/vList2"/>
    <dgm:cxn modelId="{A1F0A295-CBB6-2445-AA5F-9A29B5248C86}" type="presOf" srcId="{334888D3-BDD8-8543-839E-4C0466F32790}" destId="{7164D606-E5D0-1B43-9B1D-39F5005F3A2B}" srcOrd="0" destOrd="0" presId="urn:microsoft.com/office/officeart/2005/8/layout/vList2"/>
    <dgm:cxn modelId="{695A10AE-BC95-774D-96E6-DC566A12A8C7}" srcId="{A3A8DC7F-5471-2248-98A6-2A1F1A847258}" destId="{D4788A50-F325-1642-B7CC-9E045B95D0F5}" srcOrd="5" destOrd="0" parTransId="{08CF4CAA-6286-124F-A40D-F9FB9151547E}" sibTransId="{EA4AE480-CA3F-004D-ABA6-20A8587E413A}"/>
    <dgm:cxn modelId="{FCA274B4-E2B9-B543-8D1E-A4DE15BEC4C2}" srcId="{A3A8DC7F-5471-2248-98A6-2A1F1A847258}" destId="{176D8146-B209-A041-B7A3-21CF56416C30}" srcOrd="6" destOrd="0" parTransId="{11FF9D16-9C3A-B44B-BB36-41EBE473C5AC}" sibTransId="{C30548BF-8E89-6B45-9D56-B10BA428611E}"/>
    <dgm:cxn modelId="{AFEA91BF-34B8-9C4E-8042-B2036D7A6A42}" type="presOf" srcId="{D4788A50-F325-1642-B7CC-9E045B95D0F5}" destId="{6D670D2A-01AE-CC4D-ABDB-AF59C9C11C79}" srcOrd="0" destOrd="0" presId="urn:microsoft.com/office/officeart/2005/8/layout/vList2"/>
    <dgm:cxn modelId="{3A0CE6C5-8171-5F46-B253-1E32DE6EFA9C}" type="presOf" srcId="{67E81619-7FAC-0A4B-A3CC-31ACBD2BFAD7}" destId="{5BF25736-D8F2-E74E-9F6D-11305E219123}" srcOrd="0" destOrd="0" presId="urn:microsoft.com/office/officeart/2005/8/layout/vList2"/>
    <dgm:cxn modelId="{A22C4BD1-C6B3-D24F-89F2-9A84565D04DC}" srcId="{A3A8DC7F-5471-2248-98A6-2A1F1A847258}" destId="{67E81619-7FAC-0A4B-A3CC-31ACBD2BFAD7}" srcOrd="3" destOrd="0" parTransId="{4CC10460-4986-004B-A251-4622EC020008}" sibTransId="{7E4C4ED5-6EF8-B546-9589-93A203E381FF}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A5AD6FEA-C095-E442-B2C6-E53EC90C8005}" type="presParOf" srcId="{2497120E-0939-4E42-BE76-F0E06E9583DD}" destId="{7164D606-E5D0-1B43-9B1D-39F5005F3A2B}" srcOrd="0" destOrd="0" presId="urn:microsoft.com/office/officeart/2005/8/layout/vList2"/>
    <dgm:cxn modelId="{AD18F4AD-1B01-F543-8E5B-474BB7A95580}" type="presParOf" srcId="{2497120E-0939-4E42-BE76-F0E06E9583DD}" destId="{FEF14602-097F-EA4C-B937-99A8A191AB92}" srcOrd="1" destOrd="0" presId="urn:microsoft.com/office/officeart/2005/8/layout/vList2"/>
    <dgm:cxn modelId="{5D49F366-294F-C345-A184-4F81931469C6}" type="presParOf" srcId="{2497120E-0939-4E42-BE76-F0E06E9583DD}" destId="{7669FB70-474D-E643-98D5-70825683A2AE}" srcOrd="2" destOrd="0" presId="urn:microsoft.com/office/officeart/2005/8/layout/vList2"/>
    <dgm:cxn modelId="{2FFB7406-675C-5B43-B664-9E53AE4A1A31}" type="presParOf" srcId="{2497120E-0939-4E42-BE76-F0E06E9583DD}" destId="{89C07FD0-A6C0-3947-B065-23B9835B42C8}" srcOrd="3" destOrd="0" presId="urn:microsoft.com/office/officeart/2005/8/layout/vList2"/>
    <dgm:cxn modelId="{AA098615-8EDF-6F4A-97B7-506FDCA71BD3}" type="presParOf" srcId="{2497120E-0939-4E42-BE76-F0E06E9583DD}" destId="{211A88E7-6F1C-9A4E-84A2-E961420B63F2}" srcOrd="4" destOrd="0" presId="urn:microsoft.com/office/officeart/2005/8/layout/vList2"/>
    <dgm:cxn modelId="{E8250AEB-F70B-354A-AE63-D33B9142BA4A}" type="presParOf" srcId="{2497120E-0939-4E42-BE76-F0E06E9583DD}" destId="{8109A1FD-60CC-AE45-A156-B4065511B255}" srcOrd="5" destOrd="0" presId="urn:microsoft.com/office/officeart/2005/8/layout/vList2"/>
    <dgm:cxn modelId="{AA993F8B-39EF-C146-8F84-EF6AFFA95150}" type="presParOf" srcId="{2497120E-0939-4E42-BE76-F0E06E9583DD}" destId="{5BF25736-D8F2-E74E-9F6D-11305E219123}" srcOrd="6" destOrd="0" presId="urn:microsoft.com/office/officeart/2005/8/layout/vList2"/>
    <dgm:cxn modelId="{92CDA3F7-676C-B042-A394-E98799A621C7}" type="presParOf" srcId="{2497120E-0939-4E42-BE76-F0E06E9583DD}" destId="{C8FB4AAF-6DDA-6344-AA55-F153DD98606B}" srcOrd="7" destOrd="0" presId="urn:microsoft.com/office/officeart/2005/8/layout/vList2"/>
    <dgm:cxn modelId="{D1753F73-3B70-624C-AC10-40DEE19CD7FD}" type="presParOf" srcId="{2497120E-0939-4E42-BE76-F0E06E9583DD}" destId="{D2E2C666-0FF6-8449-8FF2-362972BB1E4A}" srcOrd="8" destOrd="0" presId="urn:microsoft.com/office/officeart/2005/8/layout/vList2"/>
    <dgm:cxn modelId="{59AAC037-98D4-444C-B080-015C11054DE7}" type="presParOf" srcId="{2497120E-0939-4E42-BE76-F0E06E9583DD}" destId="{F5B93ABE-3CAE-0944-B3C3-60E1BB3D740E}" srcOrd="9" destOrd="0" presId="urn:microsoft.com/office/officeart/2005/8/layout/vList2"/>
    <dgm:cxn modelId="{F586E510-83E1-9047-A002-8448D4E19506}" type="presParOf" srcId="{2497120E-0939-4E42-BE76-F0E06E9583DD}" destId="{6D670D2A-01AE-CC4D-ABDB-AF59C9C11C79}" srcOrd="10" destOrd="0" presId="urn:microsoft.com/office/officeart/2005/8/layout/vList2"/>
    <dgm:cxn modelId="{1FF78FE2-BC57-1043-861E-D5E6F808CF26}" type="presParOf" srcId="{2497120E-0939-4E42-BE76-F0E06E9583DD}" destId="{DD14AE73-1755-F740-AB9A-EC07DCD78DD6}" srcOrd="11" destOrd="0" presId="urn:microsoft.com/office/officeart/2005/8/layout/vList2"/>
    <dgm:cxn modelId="{BEBDC0B1-FCF6-F24A-A356-23EEC9CCCB32}" type="presParOf" srcId="{2497120E-0939-4E42-BE76-F0E06E9583DD}" destId="{228A011E-AE21-E340-940F-F2D86D78BC24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>
        <a:solidFill>
          <a:srgbClr val="C00000"/>
        </a:solidFill>
      </dgm:spPr>
      <dgm:t>
        <a:bodyPr/>
        <a:lstStyle/>
        <a:p>
          <a:pPr>
            <a:defRPr/>
          </a:pPr>
          <a:r>
            <a:rPr lang="tr-TR" b="0"/>
            <a:t>ÖZEL HASTA GRUPLARI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>
        <a:solidFill>
          <a:schemeClr val="bg1"/>
        </a:solidFill>
      </dgm:spPr>
      <dgm:t>
        <a:bodyPr/>
        <a:lstStyle/>
        <a:p>
          <a:pPr>
            <a:defRPr/>
          </a:pPr>
          <a:r>
            <a:rPr lang="en-US">
              <a:solidFill>
                <a:srgbClr val="FF0000"/>
              </a:solidFill>
            </a:rPr>
            <a:t>Yaşlılar ve Kırılganlık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tr-TR">
              <a:solidFill>
                <a:schemeClr val="tx1"/>
              </a:solidFill>
            </a:rPr>
            <a:t>Diyabet </a:t>
          </a:r>
          <a:endParaRPr/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7E81619-7FAC-0A4B-A3CC-31ACBD2BFAD7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Kronik Böbrek Hastalığı</a:t>
          </a:r>
          <a:endParaRPr/>
        </a:p>
      </dgm:t>
    </dgm:pt>
    <dgm:pt modelId="{4CC10460-4986-004B-A251-4622EC020008}" type="par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E4C4ED5-6EF8-B546-9589-93A203E381FF}" type="sib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37138A0-4977-5B49-8FC1-E8FE0DA1FDC4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Koroner Arter Hastalığı</a:t>
          </a:r>
          <a:endParaRPr/>
        </a:p>
      </dgm:t>
    </dgm:pt>
    <dgm:pt modelId="{CF39D3DC-3EA6-5348-9A17-C21723083B0F}" type="par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38C1AC3-DD49-E742-B5D5-B33B826719AC}" type="sib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4788A50-F325-1642-B7CC-9E045B95D0F5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Kalp Yetersizliği</a:t>
          </a:r>
          <a:endParaRPr/>
        </a:p>
      </dgm:t>
    </dgm:pt>
    <dgm:pt modelId="{08CF4CAA-6286-124F-A40D-F9FB9151547E}" type="par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A4AE480-CA3F-004D-ABA6-20A8587E413A}" type="sib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76D8146-B209-A041-B7A3-21CF56416C30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Gebelik/Laktasyon</a:t>
          </a:r>
          <a:endParaRPr/>
        </a:p>
      </dgm:t>
    </dgm:pt>
    <dgm:pt modelId="{11FF9D16-9C3A-B44B-BB36-41EBE473C5AC}" type="par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30548BF-8E89-6B45-9D56-B10BA428611E}" type="sib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97120E-0939-4E42-BE76-F0E06E9583DD}" type="pres">
      <dgm:prSet presAssocID="{A3A8DC7F-5471-2248-98A6-2A1F1A847258}" presName="linear" presStyleCnt="0">
        <dgm:presLayoutVars>
          <dgm:animLvl val="lvl"/>
          <dgm:resizeHandles val="exact"/>
        </dgm:presLayoutVars>
      </dgm:prSet>
      <dgm:spPr bwMode="auto"/>
    </dgm:pt>
    <dgm:pt modelId="{7164D606-E5D0-1B43-9B1D-39F5005F3A2B}" type="pres">
      <dgm:prSet presAssocID="{334888D3-BDD8-8543-839E-4C0466F32790}" presName="parentText" presStyleLbl="node1" presStyleIdx="0" presStyleCnt="7">
        <dgm:presLayoutVars>
          <dgm:chMax val="0"/>
          <dgm:bulletEnabled val="1"/>
        </dgm:presLayoutVars>
      </dgm:prSet>
      <dgm:spPr bwMode="auto"/>
    </dgm:pt>
    <dgm:pt modelId="{FEF14602-097F-EA4C-B937-99A8A191AB92}" type="pres">
      <dgm:prSet presAssocID="{6A4774B1-2824-AE4C-AF77-1D06AAC50BBC}" presName="spacer" presStyleCnt="0"/>
      <dgm:spPr bwMode="auto"/>
    </dgm:pt>
    <dgm:pt modelId="{7669FB70-474D-E643-98D5-70825683A2AE}" type="pres">
      <dgm:prSet presAssocID="{6BEEE005-6476-9E41-B7D0-2B500740C304}" presName="parentText" presStyleLbl="node1" presStyleIdx="1" presStyleCnt="7">
        <dgm:presLayoutVars>
          <dgm:chMax val="0"/>
          <dgm:bulletEnabled val="1"/>
        </dgm:presLayoutVars>
      </dgm:prSet>
      <dgm:spPr bwMode="auto"/>
    </dgm:pt>
    <dgm:pt modelId="{89C07FD0-A6C0-3947-B065-23B9835B42C8}" type="pres">
      <dgm:prSet presAssocID="{E5DF6641-A0C7-214F-BEDE-9FAF3FBB9F5F}" presName="spacer" presStyleCnt="0"/>
      <dgm:spPr bwMode="auto"/>
    </dgm:pt>
    <dgm:pt modelId="{211A88E7-6F1C-9A4E-84A2-E961420B63F2}" type="pres">
      <dgm:prSet presAssocID="{BF24C237-3305-C64C-8CA4-C377B1DFA8FD}" presName="parentText" presStyleLbl="node1" presStyleIdx="2" presStyleCnt="7">
        <dgm:presLayoutVars>
          <dgm:chMax val="0"/>
          <dgm:bulletEnabled val="1"/>
        </dgm:presLayoutVars>
      </dgm:prSet>
      <dgm:spPr bwMode="auto"/>
    </dgm:pt>
    <dgm:pt modelId="{8109A1FD-60CC-AE45-A156-B4065511B255}" type="pres">
      <dgm:prSet presAssocID="{EF22318B-063E-8947-9B16-E204589890E1}" presName="spacer" presStyleCnt="0"/>
      <dgm:spPr bwMode="auto"/>
    </dgm:pt>
    <dgm:pt modelId="{5BF25736-D8F2-E74E-9F6D-11305E219123}" type="pres">
      <dgm:prSet presAssocID="{67E81619-7FAC-0A4B-A3CC-31ACBD2BFAD7}" presName="parentText" presStyleLbl="node1" presStyleIdx="3" presStyleCnt="7">
        <dgm:presLayoutVars>
          <dgm:chMax val="0"/>
          <dgm:bulletEnabled val="1"/>
        </dgm:presLayoutVars>
      </dgm:prSet>
      <dgm:spPr bwMode="auto"/>
    </dgm:pt>
    <dgm:pt modelId="{C8FB4AAF-6DDA-6344-AA55-F153DD98606B}" type="pres">
      <dgm:prSet presAssocID="{7E4C4ED5-6EF8-B546-9589-93A203E381FF}" presName="spacer" presStyleCnt="0"/>
      <dgm:spPr bwMode="auto"/>
    </dgm:pt>
    <dgm:pt modelId="{D2E2C666-0FF6-8449-8FF2-362972BB1E4A}" type="pres">
      <dgm:prSet presAssocID="{837138A0-4977-5B49-8FC1-E8FE0DA1FDC4}" presName="parentText" presStyleLbl="node1" presStyleIdx="4" presStyleCnt="7">
        <dgm:presLayoutVars>
          <dgm:chMax val="0"/>
          <dgm:bulletEnabled val="1"/>
        </dgm:presLayoutVars>
      </dgm:prSet>
      <dgm:spPr bwMode="auto"/>
    </dgm:pt>
    <dgm:pt modelId="{F5B93ABE-3CAE-0944-B3C3-60E1BB3D740E}" type="pres">
      <dgm:prSet presAssocID="{238C1AC3-DD49-E742-B5D5-B33B826719AC}" presName="spacer" presStyleCnt="0"/>
      <dgm:spPr bwMode="auto"/>
    </dgm:pt>
    <dgm:pt modelId="{6D670D2A-01AE-CC4D-ABDB-AF59C9C11C79}" type="pres">
      <dgm:prSet presAssocID="{D4788A50-F325-1642-B7CC-9E045B95D0F5}" presName="parentText" presStyleLbl="node1" presStyleIdx="5" presStyleCnt="7">
        <dgm:presLayoutVars>
          <dgm:chMax val="0"/>
          <dgm:bulletEnabled val="1"/>
        </dgm:presLayoutVars>
      </dgm:prSet>
      <dgm:spPr bwMode="auto"/>
    </dgm:pt>
    <dgm:pt modelId="{DD14AE73-1755-F740-AB9A-EC07DCD78DD6}" type="pres">
      <dgm:prSet presAssocID="{EA4AE480-CA3F-004D-ABA6-20A8587E413A}" presName="spacer" presStyleCnt="0"/>
      <dgm:spPr bwMode="auto"/>
    </dgm:pt>
    <dgm:pt modelId="{228A011E-AE21-E340-940F-F2D86D78BC24}" type="pres">
      <dgm:prSet presAssocID="{176D8146-B209-A041-B7A3-21CF56416C30}" presName="parentText" presStyleLbl="node1" presStyleIdx="6" presStyleCnt="7">
        <dgm:presLayoutVars>
          <dgm:chMax val="0"/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9F7A920F-5B14-9C43-9D53-4120DC526D7C}" type="presOf" srcId="{837138A0-4977-5B49-8FC1-E8FE0DA1FDC4}" destId="{D2E2C666-0FF6-8449-8FF2-362972BB1E4A}" srcOrd="0" destOrd="0" presId="urn:microsoft.com/office/officeart/2005/8/layout/vList2"/>
    <dgm:cxn modelId="{31AEAE12-F43E-D140-A814-4F0F602D383C}" type="presOf" srcId="{176D8146-B209-A041-B7A3-21CF56416C30}" destId="{228A011E-AE21-E340-940F-F2D86D78BC24}" srcOrd="0" destOrd="0" presId="urn:microsoft.com/office/officeart/2005/8/layout/vList2"/>
    <dgm:cxn modelId="{B0AF5D30-C4CB-4942-A7EE-FDD6CDBFA93F}" type="presOf" srcId="{BF24C237-3305-C64C-8CA4-C377B1DFA8FD}" destId="{211A88E7-6F1C-9A4E-84A2-E961420B63F2}" srcOrd="0" destOrd="0" presId="urn:microsoft.com/office/officeart/2005/8/layout/vList2"/>
    <dgm:cxn modelId="{553A1852-CA2B-BA4A-AC0C-ECCF8D015B49}" srcId="{A3A8DC7F-5471-2248-98A6-2A1F1A847258}" destId="{837138A0-4977-5B49-8FC1-E8FE0DA1FDC4}" srcOrd="4" destOrd="0" parTransId="{CF39D3DC-3EA6-5348-9A17-C21723083B0F}" sibTransId="{238C1AC3-DD49-E742-B5D5-B33B826719AC}"/>
    <dgm:cxn modelId="{10076868-BE17-DB47-BA09-CF5DEB380945}" type="presOf" srcId="{6BEEE005-6476-9E41-B7D0-2B500740C304}" destId="{7669FB70-474D-E643-98D5-70825683A2AE}" srcOrd="0" destOrd="0" presId="urn:microsoft.com/office/officeart/2005/8/layout/vList2"/>
    <dgm:cxn modelId="{5CEF5176-4C4B-2843-A251-3131EC003E7C}" type="presOf" srcId="{A3A8DC7F-5471-2248-98A6-2A1F1A847258}" destId="{2497120E-0939-4E42-BE76-F0E06E9583DD}" srcOrd="0" destOrd="0" presId="urn:microsoft.com/office/officeart/2005/8/layout/vList2"/>
    <dgm:cxn modelId="{A1F0A295-CBB6-2445-AA5F-9A29B5248C86}" type="presOf" srcId="{334888D3-BDD8-8543-839E-4C0466F32790}" destId="{7164D606-E5D0-1B43-9B1D-39F5005F3A2B}" srcOrd="0" destOrd="0" presId="urn:microsoft.com/office/officeart/2005/8/layout/vList2"/>
    <dgm:cxn modelId="{695A10AE-BC95-774D-96E6-DC566A12A8C7}" srcId="{A3A8DC7F-5471-2248-98A6-2A1F1A847258}" destId="{D4788A50-F325-1642-B7CC-9E045B95D0F5}" srcOrd="5" destOrd="0" parTransId="{08CF4CAA-6286-124F-A40D-F9FB9151547E}" sibTransId="{EA4AE480-CA3F-004D-ABA6-20A8587E413A}"/>
    <dgm:cxn modelId="{FCA274B4-E2B9-B543-8D1E-A4DE15BEC4C2}" srcId="{A3A8DC7F-5471-2248-98A6-2A1F1A847258}" destId="{176D8146-B209-A041-B7A3-21CF56416C30}" srcOrd="6" destOrd="0" parTransId="{11FF9D16-9C3A-B44B-BB36-41EBE473C5AC}" sibTransId="{C30548BF-8E89-6B45-9D56-B10BA428611E}"/>
    <dgm:cxn modelId="{AFEA91BF-34B8-9C4E-8042-B2036D7A6A42}" type="presOf" srcId="{D4788A50-F325-1642-B7CC-9E045B95D0F5}" destId="{6D670D2A-01AE-CC4D-ABDB-AF59C9C11C79}" srcOrd="0" destOrd="0" presId="urn:microsoft.com/office/officeart/2005/8/layout/vList2"/>
    <dgm:cxn modelId="{3A0CE6C5-8171-5F46-B253-1E32DE6EFA9C}" type="presOf" srcId="{67E81619-7FAC-0A4B-A3CC-31ACBD2BFAD7}" destId="{5BF25736-D8F2-E74E-9F6D-11305E219123}" srcOrd="0" destOrd="0" presId="urn:microsoft.com/office/officeart/2005/8/layout/vList2"/>
    <dgm:cxn modelId="{A22C4BD1-C6B3-D24F-89F2-9A84565D04DC}" srcId="{A3A8DC7F-5471-2248-98A6-2A1F1A847258}" destId="{67E81619-7FAC-0A4B-A3CC-31ACBD2BFAD7}" srcOrd="3" destOrd="0" parTransId="{4CC10460-4986-004B-A251-4622EC020008}" sibTransId="{7E4C4ED5-6EF8-B546-9589-93A203E381FF}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A5AD6FEA-C095-E442-B2C6-E53EC90C8005}" type="presParOf" srcId="{2497120E-0939-4E42-BE76-F0E06E9583DD}" destId="{7164D606-E5D0-1B43-9B1D-39F5005F3A2B}" srcOrd="0" destOrd="0" presId="urn:microsoft.com/office/officeart/2005/8/layout/vList2"/>
    <dgm:cxn modelId="{AD18F4AD-1B01-F543-8E5B-474BB7A95580}" type="presParOf" srcId="{2497120E-0939-4E42-BE76-F0E06E9583DD}" destId="{FEF14602-097F-EA4C-B937-99A8A191AB92}" srcOrd="1" destOrd="0" presId="urn:microsoft.com/office/officeart/2005/8/layout/vList2"/>
    <dgm:cxn modelId="{5D49F366-294F-C345-A184-4F81931469C6}" type="presParOf" srcId="{2497120E-0939-4E42-BE76-F0E06E9583DD}" destId="{7669FB70-474D-E643-98D5-70825683A2AE}" srcOrd="2" destOrd="0" presId="urn:microsoft.com/office/officeart/2005/8/layout/vList2"/>
    <dgm:cxn modelId="{2FFB7406-675C-5B43-B664-9E53AE4A1A31}" type="presParOf" srcId="{2497120E-0939-4E42-BE76-F0E06E9583DD}" destId="{89C07FD0-A6C0-3947-B065-23B9835B42C8}" srcOrd="3" destOrd="0" presId="urn:microsoft.com/office/officeart/2005/8/layout/vList2"/>
    <dgm:cxn modelId="{AA098615-8EDF-6F4A-97B7-506FDCA71BD3}" type="presParOf" srcId="{2497120E-0939-4E42-BE76-F0E06E9583DD}" destId="{211A88E7-6F1C-9A4E-84A2-E961420B63F2}" srcOrd="4" destOrd="0" presId="urn:microsoft.com/office/officeart/2005/8/layout/vList2"/>
    <dgm:cxn modelId="{E8250AEB-F70B-354A-AE63-D33B9142BA4A}" type="presParOf" srcId="{2497120E-0939-4E42-BE76-F0E06E9583DD}" destId="{8109A1FD-60CC-AE45-A156-B4065511B255}" srcOrd="5" destOrd="0" presId="urn:microsoft.com/office/officeart/2005/8/layout/vList2"/>
    <dgm:cxn modelId="{AA993F8B-39EF-C146-8F84-EF6AFFA95150}" type="presParOf" srcId="{2497120E-0939-4E42-BE76-F0E06E9583DD}" destId="{5BF25736-D8F2-E74E-9F6D-11305E219123}" srcOrd="6" destOrd="0" presId="urn:microsoft.com/office/officeart/2005/8/layout/vList2"/>
    <dgm:cxn modelId="{92CDA3F7-676C-B042-A394-E98799A621C7}" type="presParOf" srcId="{2497120E-0939-4E42-BE76-F0E06E9583DD}" destId="{C8FB4AAF-6DDA-6344-AA55-F153DD98606B}" srcOrd="7" destOrd="0" presId="urn:microsoft.com/office/officeart/2005/8/layout/vList2"/>
    <dgm:cxn modelId="{D1753F73-3B70-624C-AC10-40DEE19CD7FD}" type="presParOf" srcId="{2497120E-0939-4E42-BE76-F0E06E9583DD}" destId="{D2E2C666-0FF6-8449-8FF2-362972BB1E4A}" srcOrd="8" destOrd="0" presId="urn:microsoft.com/office/officeart/2005/8/layout/vList2"/>
    <dgm:cxn modelId="{59AAC037-98D4-444C-B080-015C11054DE7}" type="presParOf" srcId="{2497120E-0939-4E42-BE76-F0E06E9583DD}" destId="{F5B93ABE-3CAE-0944-B3C3-60E1BB3D740E}" srcOrd="9" destOrd="0" presId="urn:microsoft.com/office/officeart/2005/8/layout/vList2"/>
    <dgm:cxn modelId="{F586E510-83E1-9047-A002-8448D4E19506}" type="presParOf" srcId="{2497120E-0939-4E42-BE76-F0E06E9583DD}" destId="{6D670D2A-01AE-CC4D-ABDB-AF59C9C11C79}" srcOrd="10" destOrd="0" presId="urn:microsoft.com/office/officeart/2005/8/layout/vList2"/>
    <dgm:cxn modelId="{1FF78FE2-BC57-1043-861E-D5E6F808CF26}" type="presParOf" srcId="{2497120E-0939-4E42-BE76-F0E06E9583DD}" destId="{DD14AE73-1755-F740-AB9A-EC07DCD78DD6}" srcOrd="11" destOrd="0" presId="urn:microsoft.com/office/officeart/2005/8/layout/vList2"/>
    <dgm:cxn modelId="{BEBDC0B1-FCF6-F24A-A356-23EEC9CCCB32}" type="presParOf" srcId="{2497120E-0939-4E42-BE76-F0E06E9583DD}" destId="{228A011E-AE21-E340-940F-F2D86D78BC24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>
        <a:solidFill>
          <a:srgbClr val="C00000"/>
        </a:solidFill>
      </dgm:spPr>
      <dgm:t>
        <a:bodyPr/>
        <a:lstStyle/>
        <a:p>
          <a:pPr>
            <a:defRPr/>
          </a:pPr>
          <a:r>
            <a:rPr lang="tr-TR" b="0"/>
            <a:t>ÖZEL HASTA GRUPLARI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Yaşlılar ve Kırılganlık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tr-TR">
              <a:solidFill>
                <a:schemeClr val="tx1"/>
              </a:solidFill>
            </a:rPr>
            <a:t>Diyabet </a:t>
          </a:r>
          <a:endParaRPr/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7E81619-7FAC-0A4B-A3CC-31ACBD2BFAD7}">
      <dgm:prSet phldrT=""/>
      <dgm:spPr bwMode="auto">
        <a:solidFill>
          <a:schemeClr val="bg1"/>
        </a:solidFill>
      </dgm:spPr>
      <dgm:t>
        <a:bodyPr/>
        <a:lstStyle/>
        <a:p>
          <a:pPr>
            <a:defRPr/>
          </a:pPr>
          <a:r>
            <a:rPr lang="en-US">
              <a:solidFill>
                <a:srgbClr val="C00000"/>
              </a:solidFill>
            </a:rPr>
            <a:t>Kronik Böbrek Hastalığı</a:t>
          </a:r>
          <a:endParaRPr/>
        </a:p>
      </dgm:t>
    </dgm:pt>
    <dgm:pt modelId="{4CC10460-4986-004B-A251-4622EC020008}" type="par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E4C4ED5-6EF8-B546-9589-93A203E381FF}" type="sib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37138A0-4977-5B49-8FC1-E8FE0DA1FDC4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Koroner Arter Hastalığı</a:t>
          </a:r>
          <a:endParaRPr/>
        </a:p>
      </dgm:t>
    </dgm:pt>
    <dgm:pt modelId="{CF39D3DC-3EA6-5348-9A17-C21723083B0F}" type="par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38C1AC3-DD49-E742-B5D5-B33B826719AC}" type="sib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4788A50-F325-1642-B7CC-9E045B95D0F5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Kalp Yetersizliği</a:t>
          </a:r>
          <a:endParaRPr/>
        </a:p>
      </dgm:t>
    </dgm:pt>
    <dgm:pt modelId="{08CF4CAA-6286-124F-A40D-F9FB9151547E}" type="par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A4AE480-CA3F-004D-ABA6-20A8587E413A}" type="sib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76D8146-B209-A041-B7A3-21CF56416C30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/>
              </a:solidFill>
            </a:rPr>
            <a:t>Gebelik/Laktasyon</a:t>
          </a:r>
          <a:endParaRPr/>
        </a:p>
      </dgm:t>
    </dgm:pt>
    <dgm:pt modelId="{11FF9D16-9C3A-B44B-BB36-41EBE473C5AC}" type="par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30548BF-8E89-6B45-9D56-B10BA428611E}" type="sib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97120E-0939-4E42-BE76-F0E06E9583DD}" type="pres">
      <dgm:prSet presAssocID="{A3A8DC7F-5471-2248-98A6-2A1F1A847258}" presName="linear" presStyleCnt="0">
        <dgm:presLayoutVars>
          <dgm:animLvl val="lvl"/>
          <dgm:resizeHandles val="exact"/>
        </dgm:presLayoutVars>
      </dgm:prSet>
      <dgm:spPr bwMode="auto"/>
    </dgm:pt>
    <dgm:pt modelId="{7164D606-E5D0-1B43-9B1D-39F5005F3A2B}" type="pres">
      <dgm:prSet presAssocID="{334888D3-BDD8-8543-839E-4C0466F32790}" presName="parentText" presStyleLbl="node1" presStyleIdx="0" presStyleCnt="7">
        <dgm:presLayoutVars>
          <dgm:chMax val="0"/>
          <dgm:bulletEnabled val="1"/>
        </dgm:presLayoutVars>
      </dgm:prSet>
      <dgm:spPr bwMode="auto"/>
    </dgm:pt>
    <dgm:pt modelId="{FEF14602-097F-EA4C-B937-99A8A191AB92}" type="pres">
      <dgm:prSet presAssocID="{6A4774B1-2824-AE4C-AF77-1D06AAC50BBC}" presName="spacer" presStyleCnt="0"/>
      <dgm:spPr bwMode="auto"/>
    </dgm:pt>
    <dgm:pt modelId="{7669FB70-474D-E643-98D5-70825683A2AE}" type="pres">
      <dgm:prSet presAssocID="{6BEEE005-6476-9E41-B7D0-2B500740C304}" presName="parentText" presStyleLbl="node1" presStyleIdx="1" presStyleCnt="7">
        <dgm:presLayoutVars>
          <dgm:chMax val="0"/>
          <dgm:bulletEnabled val="1"/>
        </dgm:presLayoutVars>
      </dgm:prSet>
      <dgm:spPr bwMode="auto"/>
    </dgm:pt>
    <dgm:pt modelId="{89C07FD0-A6C0-3947-B065-23B9835B42C8}" type="pres">
      <dgm:prSet presAssocID="{E5DF6641-A0C7-214F-BEDE-9FAF3FBB9F5F}" presName="spacer" presStyleCnt="0"/>
      <dgm:spPr bwMode="auto"/>
    </dgm:pt>
    <dgm:pt modelId="{211A88E7-6F1C-9A4E-84A2-E961420B63F2}" type="pres">
      <dgm:prSet presAssocID="{BF24C237-3305-C64C-8CA4-C377B1DFA8FD}" presName="parentText" presStyleLbl="node1" presStyleIdx="2" presStyleCnt="7">
        <dgm:presLayoutVars>
          <dgm:chMax val="0"/>
          <dgm:bulletEnabled val="1"/>
        </dgm:presLayoutVars>
      </dgm:prSet>
      <dgm:spPr bwMode="auto"/>
    </dgm:pt>
    <dgm:pt modelId="{8109A1FD-60CC-AE45-A156-B4065511B255}" type="pres">
      <dgm:prSet presAssocID="{EF22318B-063E-8947-9B16-E204589890E1}" presName="spacer" presStyleCnt="0"/>
      <dgm:spPr bwMode="auto"/>
    </dgm:pt>
    <dgm:pt modelId="{5BF25736-D8F2-E74E-9F6D-11305E219123}" type="pres">
      <dgm:prSet presAssocID="{67E81619-7FAC-0A4B-A3CC-31ACBD2BFAD7}" presName="parentText" presStyleLbl="node1" presStyleIdx="3" presStyleCnt="7">
        <dgm:presLayoutVars>
          <dgm:chMax val="0"/>
          <dgm:bulletEnabled val="1"/>
        </dgm:presLayoutVars>
      </dgm:prSet>
      <dgm:spPr bwMode="auto"/>
    </dgm:pt>
    <dgm:pt modelId="{C8FB4AAF-6DDA-6344-AA55-F153DD98606B}" type="pres">
      <dgm:prSet presAssocID="{7E4C4ED5-6EF8-B546-9589-93A203E381FF}" presName="spacer" presStyleCnt="0"/>
      <dgm:spPr bwMode="auto"/>
    </dgm:pt>
    <dgm:pt modelId="{D2E2C666-0FF6-8449-8FF2-362972BB1E4A}" type="pres">
      <dgm:prSet presAssocID="{837138A0-4977-5B49-8FC1-E8FE0DA1FDC4}" presName="parentText" presStyleLbl="node1" presStyleIdx="4" presStyleCnt="7">
        <dgm:presLayoutVars>
          <dgm:chMax val="0"/>
          <dgm:bulletEnabled val="1"/>
        </dgm:presLayoutVars>
      </dgm:prSet>
      <dgm:spPr bwMode="auto"/>
    </dgm:pt>
    <dgm:pt modelId="{F5B93ABE-3CAE-0944-B3C3-60E1BB3D740E}" type="pres">
      <dgm:prSet presAssocID="{238C1AC3-DD49-E742-B5D5-B33B826719AC}" presName="spacer" presStyleCnt="0"/>
      <dgm:spPr bwMode="auto"/>
    </dgm:pt>
    <dgm:pt modelId="{6D670D2A-01AE-CC4D-ABDB-AF59C9C11C79}" type="pres">
      <dgm:prSet presAssocID="{D4788A50-F325-1642-B7CC-9E045B95D0F5}" presName="parentText" presStyleLbl="node1" presStyleIdx="5" presStyleCnt="7">
        <dgm:presLayoutVars>
          <dgm:chMax val="0"/>
          <dgm:bulletEnabled val="1"/>
        </dgm:presLayoutVars>
      </dgm:prSet>
      <dgm:spPr bwMode="auto"/>
    </dgm:pt>
    <dgm:pt modelId="{DD14AE73-1755-F740-AB9A-EC07DCD78DD6}" type="pres">
      <dgm:prSet presAssocID="{EA4AE480-CA3F-004D-ABA6-20A8587E413A}" presName="spacer" presStyleCnt="0"/>
      <dgm:spPr bwMode="auto"/>
    </dgm:pt>
    <dgm:pt modelId="{228A011E-AE21-E340-940F-F2D86D78BC24}" type="pres">
      <dgm:prSet presAssocID="{176D8146-B209-A041-B7A3-21CF56416C30}" presName="parentText" presStyleLbl="node1" presStyleIdx="6" presStyleCnt="7">
        <dgm:presLayoutVars>
          <dgm:chMax val="0"/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9F7A920F-5B14-9C43-9D53-4120DC526D7C}" type="presOf" srcId="{837138A0-4977-5B49-8FC1-E8FE0DA1FDC4}" destId="{D2E2C666-0FF6-8449-8FF2-362972BB1E4A}" srcOrd="0" destOrd="0" presId="urn:microsoft.com/office/officeart/2005/8/layout/vList2"/>
    <dgm:cxn modelId="{31AEAE12-F43E-D140-A814-4F0F602D383C}" type="presOf" srcId="{176D8146-B209-A041-B7A3-21CF56416C30}" destId="{228A011E-AE21-E340-940F-F2D86D78BC24}" srcOrd="0" destOrd="0" presId="urn:microsoft.com/office/officeart/2005/8/layout/vList2"/>
    <dgm:cxn modelId="{B0AF5D30-C4CB-4942-A7EE-FDD6CDBFA93F}" type="presOf" srcId="{BF24C237-3305-C64C-8CA4-C377B1DFA8FD}" destId="{211A88E7-6F1C-9A4E-84A2-E961420B63F2}" srcOrd="0" destOrd="0" presId="urn:microsoft.com/office/officeart/2005/8/layout/vList2"/>
    <dgm:cxn modelId="{553A1852-CA2B-BA4A-AC0C-ECCF8D015B49}" srcId="{A3A8DC7F-5471-2248-98A6-2A1F1A847258}" destId="{837138A0-4977-5B49-8FC1-E8FE0DA1FDC4}" srcOrd="4" destOrd="0" parTransId="{CF39D3DC-3EA6-5348-9A17-C21723083B0F}" sibTransId="{238C1AC3-DD49-E742-B5D5-B33B826719AC}"/>
    <dgm:cxn modelId="{10076868-BE17-DB47-BA09-CF5DEB380945}" type="presOf" srcId="{6BEEE005-6476-9E41-B7D0-2B500740C304}" destId="{7669FB70-474D-E643-98D5-70825683A2AE}" srcOrd="0" destOrd="0" presId="urn:microsoft.com/office/officeart/2005/8/layout/vList2"/>
    <dgm:cxn modelId="{5CEF5176-4C4B-2843-A251-3131EC003E7C}" type="presOf" srcId="{A3A8DC7F-5471-2248-98A6-2A1F1A847258}" destId="{2497120E-0939-4E42-BE76-F0E06E9583DD}" srcOrd="0" destOrd="0" presId="urn:microsoft.com/office/officeart/2005/8/layout/vList2"/>
    <dgm:cxn modelId="{A1F0A295-CBB6-2445-AA5F-9A29B5248C86}" type="presOf" srcId="{334888D3-BDD8-8543-839E-4C0466F32790}" destId="{7164D606-E5D0-1B43-9B1D-39F5005F3A2B}" srcOrd="0" destOrd="0" presId="urn:microsoft.com/office/officeart/2005/8/layout/vList2"/>
    <dgm:cxn modelId="{695A10AE-BC95-774D-96E6-DC566A12A8C7}" srcId="{A3A8DC7F-5471-2248-98A6-2A1F1A847258}" destId="{D4788A50-F325-1642-B7CC-9E045B95D0F5}" srcOrd="5" destOrd="0" parTransId="{08CF4CAA-6286-124F-A40D-F9FB9151547E}" sibTransId="{EA4AE480-CA3F-004D-ABA6-20A8587E413A}"/>
    <dgm:cxn modelId="{FCA274B4-E2B9-B543-8D1E-A4DE15BEC4C2}" srcId="{A3A8DC7F-5471-2248-98A6-2A1F1A847258}" destId="{176D8146-B209-A041-B7A3-21CF56416C30}" srcOrd="6" destOrd="0" parTransId="{11FF9D16-9C3A-B44B-BB36-41EBE473C5AC}" sibTransId="{C30548BF-8E89-6B45-9D56-B10BA428611E}"/>
    <dgm:cxn modelId="{AFEA91BF-34B8-9C4E-8042-B2036D7A6A42}" type="presOf" srcId="{D4788A50-F325-1642-B7CC-9E045B95D0F5}" destId="{6D670D2A-01AE-CC4D-ABDB-AF59C9C11C79}" srcOrd="0" destOrd="0" presId="urn:microsoft.com/office/officeart/2005/8/layout/vList2"/>
    <dgm:cxn modelId="{3A0CE6C5-8171-5F46-B253-1E32DE6EFA9C}" type="presOf" srcId="{67E81619-7FAC-0A4B-A3CC-31ACBD2BFAD7}" destId="{5BF25736-D8F2-E74E-9F6D-11305E219123}" srcOrd="0" destOrd="0" presId="urn:microsoft.com/office/officeart/2005/8/layout/vList2"/>
    <dgm:cxn modelId="{A22C4BD1-C6B3-D24F-89F2-9A84565D04DC}" srcId="{A3A8DC7F-5471-2248-98A6-2A1F1A847258}" destId="{67E81619-7FAC-0A4B-A3CC-31ACBD2BFAD7}" srcOrd="3" destOrd="0" parTransId="{4CC10460-4986-004B-A251-4622EC020008}" sibTransId="{7E4C4ED5-6EF8-B546-9589-93A203E381FF}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A5AD6FEA-C095-E442-B2C6-E53EC90C8005}" type="presParOf" srcId="{2497120E-0939-4E42-BE76-F0E06E9583DD}" destId="{7164D606-E5D0-1B43-9B1D-39F5005F3A2B}" srcOrd="0" destOrd="0" presId="urn:microsoft.com/office/officeart/2005/8/layout/vList2"/>
    <dgm:cxn modelId="{AD18F4AD-1B01-F543-8E5B-474BB7A95580}" type="presParOf" srcId="{2497120E-0939-4E42-BE76-F0E06E9583DD}" destId="{FEF14602-097F-EA4C-B937-99A8A191AB92}" srcOrd="1" destOrd="0" presId="urn:microsoft.com/office/officeart/2005/8/layout/vList2"/>
    <dgm:cxn modelId="{5D49F366-294F-C345-A184-4F81931469C6}" type="presParOf" srcId="{2497120E-0939-4E42-BE76-F0E06E9583DD}" destId="{7669FB70-474D-E643-98D5-70825683A2AE}" srcOrd="2" destOrd="0" presId="urn:microsoft.com/office/officeart/2005/8/layout/vList2"/>
    <dgm:cxn modelId="{2FFB7406-675C-5B43-B664-9E53AE4A1A31}" type="presParOf" srcId="{2497120E-0939-4E42-BE76-F0E06E9583DD}" destId="{89C07FD0-A6C0-3947-B065-23B9835B42C8}" srcOrd="3" destOrd="0" presId="urn:microsoft.com/office/officeart/2005/8/layout/vList2"/>
    <dgm:cxn modelId="{AA098615-8EDF-6F4A-97B7-506FDCA71BD3}" type="presParOf" srcId="{2497120E-0939-4E42-BE76-F0E06E9583DD}" destId="{211A88E7-6F1C-9A4E-84A2-E961420B63F2}" srcOrd="4" destOrd="0" presId="urn:microsoft.com/office/officeart/2005/8/layout/vList2"/>
    <dgm:cxn modelId="{E8250AEB-F70B-354A-AE63-D33B9142BA4A}" type="presParOf" srcId="{2497120E-0939-4E42-BE76-F0E06E9583DD}" destId="{8109A1FD-60CC-AE45-A156-B4065511B255}" srcOrd="5" destOrd="0" presId="urn:microsoft.com/office/officeart/2005/8/layout/vList2"/>
    <dgm:cxn modelId="{AA993F8B-39EF-C146-8F84-EF6AFFA95150}" type="presParOf" srcId="{2497120E-0939-4E42-BE76-F0E06E9583DD}" destId="{5BF25736-D8F2-E74E-9F6D-11305E219123}" srcOrd="6" destOrd="0" presId="urn:microsoft.com/office/officeart/2005/8/layout/vList2"/>
    <dgm:cxn modelId="{92CDA3F7-676C-B042-A394-E98799A621C7}" type="presParOf" srcId="{2497120E-0939-4E42-BE76-F0E06E9583DD}" destId="{C8FB4AAF-6DDA-6344-AA55-F153DD98606B}" srcOrd="7" destOrd="0" presId="urn:microsoft.com/office/officeart/2005/8/layout/vList2"/>
    <dgm:cxn modelId="{D1753F73-3B70-624C-AC10-40DEE19CD7FD}" type="presParOf" srcId="{2497120E-0939-4E42-BE76-F0E06E9583DD}" destId="{D2E2C666-0FF6-8449-8FF2-362972BB1E4A}" srcOrd="8" destOrd="0" presId="urn:microsoft.com/office/officeart/2005/8/layout/vList2"/>
    <dgm:cxn modelId="{59AAC037-98D4-444C-B080-015C11054DE7}" type="presParOf" srcId="{2497120E-0939-4E42-BE76-F0E06E9583DD}" destId="{F5B93ABE-3CAE-0944-B3C3-60E1BB3D740E}" srcOrd="9" destOrd="0" presId="urn:microsoft.com/office/officeart/2005/8/layout/vList2"/>
    <dgm:cxn modelId="{F586E510-83E1-9047-A002-8448D4E19506}" type="presParOf" srcId="{2497120E-0939-4E42-BE76-F0E06E9583DD}" destId="{6D670D2A-01AE-CC4D-ABDB-AF59C9C11C79}" srcOrd="10" destOrd="0" presId="urn:microsoft.com/office/officeart/2005/8/layout/vList2"/>
    <dgm:cxn modelId="{1FF78FE2-BC57-1043-861E-D5E6F808CF26}" type="presParOf" srcId="{2497120E-0939-4E42-BE76-F0E06E9583DD}" destId="{DD14AE73-1755-F740-AB9A-EC07DCD78DD6}" srcOrd="11" destOrd="0" presId="urn:microsoft.com/office/officeart/2005/8/layout/vList2"/>
    <dgm:cxn modelId="{BEBDC0B1-FCF6-F24A-A356-23EEC9CCCB32}" type="presParOf" srcId="{2497120E-0939-4E42-BE76-F0E06E9583DD}" destId="{228A011E-AE21-E340-940F-F2D86D78BC24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>
        <a:solidFill>
          <a:srgbClr val="C00000"/>
        </a:solidFill>
      </dgm:spPr>
      <dgm:t>
        <a:bodyPr/>
        <a:lstStyle/>
        <a:p>
          <a:pPr>
            <a:defRPr/>
          </a:pPr>
          <a:r>
            <a:rPr lang="tr-TR" b="0"/>
            <a:t>ÖZEL HASTA GRUPLARI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Yaşlılar ve Kırılganlık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tr-TR">
              <a:solidFill>
                <a:schemeClr val="tx1">
                  <a:lumMod val="95000"/>
                  <a:lumOff val="5000"/>
                </a:schemeClr>
              </a:solidFill>
            </a:rPr>
            <a:t>Diyabet </a:t>
          </a:r>
          <a:endParaRPr/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7E81619-7FAC-0A4B-A3CC-31ACBD2BFAD7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Kronik Böbrek Hastalığı</a:t>
          </a:r>
          <a:endParaRPr/>
        </a:p>
      </dgm:t>
    </dgm:pt>
    <dgm:pt modelId="{4CC10460-4986-004B-A251-4622EC020008}" type="par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E4C4ED5-6EF8-B546-9589-93A203E381FF}" type="sib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37138A0-4977-5B49-8FC1-E8FE0DA1FDC4}">
      <dgm:prSet phldrT=""/>
      <dgm:spPr bwMode="auto">
        <a:solidFill>
          <a:schemeClr val="bg1"/>
        </a:solidFill>
      </dgm:spPr>
      <dgm:t>
        <a:bodyPr/>
        <a:lstStyle/>
        <a:p>
          <a:pPr>
            <a:defRPr/>
          </a:pPr>
          <a:r>
            <a:rPr lang="en-US">
              <a:solidFill>
                <a:srgbClr val="C00000"/>
              </a:solidFill>
            </a:rPr>
            <a:t>Koroner Arter Hastalığı</a:t>
          </a:r>
          <a:endParaRPr/>
        </a:p>
      </dgm:t>
    </dgm:pt>
    <dgm:pt modelId="{CF39D3DC-3EA6-5348-9A17-C21723083B0F}" type="par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38C1AC3-DD49-E742-B5D5-B33B826719AC}" type="sib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4788A50-F325-1642-B7CC-9E045B95D0F5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Kalp Yetersizliği</a:t>
          </a:r>
          <a:endParaRPr/>
        </a:p>
      </dgm:t>
    </dgm:pt>
    <dgm:pt modelId="{08CF4CAA-6286-124F-A40D-F9FB9151547E}" type="par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A4AE480-CA3F-004D-ABA6-20A8587E413A}" type="sib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76D8146-B209-A041-B7A3-21CF56416C30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Gebelik/Laktasyon</a:t>
          </a:r>
          <a:endParaRPr/>
        </a:p>
      </dgm:t>
    </dgm:pt>
    <dgm:pt modelId="{11FF9D16-9C3A-B44B-BB36-41EBE473C5AC}" type="par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30548BF-8E89-6B45-9D56-B10BA428611E}" type="sib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97120E-0939-4E42-BE76-F0E06E9583DD}" type="pres">
      <dgm:prSet presAssocID="{A3A8DC7F-5471-2248-98A6-2A1F1A847258}" presName="linear" presStyleCnt="0">
        <dgm:presLayoutVars>
          <dgm:animLvl val="lvl"/>
          <dgm:resizeHandles val="exact"/>
        </dgm:presLayoutVars>
      </dgm:prSet>
      <dgm:spPr bwMode="auto"/>
    </dgm:pt>
    <dgm:pt modelId="{7164D606-E5D0-1B43-9B1D-39F5005F3A2B}" type="pres">
      <dgm:prSet presAssocID="{334888D3-BDD8-8543-839E-4C0466F32790}" presName="parentText" presStyleLbl="node1" presStyleIdx="0" presStyleCnt="7">
        <dgm:presLayoutVars>
          <dgm:chMax val="0"/>
          <dgm:bulletEnabled val="1"/>
        </dgm:presLayoutVars>
      </dgm:prSet>
      <dgm:spPr bwMode="auto"/>
    </dgm:pt>
    <dgm:pt modelId="{FEF14602-097F-EA4C-B937-99A8A191AB92}" type="pres">
      <dgm:prSet presAssocID="{6A4774B1-2824-AE4C-AF77-1D06AAC50BBC}" presName="spacer" presStyleCnt="0"/>
      <dgm:spPr bwMode="auto"/>
    </dgm:pt>
    <dgm:pt modelId="{7669FB70-474D-E643-98D5-70825683A2AE}" type="pres">
      <dgm:prSet presAssocID="{6BEEE005-6476-9E41-B7D0-2B500740C304}" presName="parentText" presStyleLbl="node1" presStyleIdx="1" presStyleCnt="7">
        <dgm:presLayoutVars>
          <dgm:chMax val="0"/>
          <dgm:bulletEnabled val="1"/>
        </dgm:presLayoutVars>
      </dgm:prSet>
      <dgm:spPr bwMode="auto"/>
    </dgm:pt>
    <dgm:pt modelId="{89C07FD0-A6C0-3947-B065-23B9835B42C8}" type="pres">
      <dgm:prSet presAssocID="{E5DF6641-A0C7-214F-BEDE-9FAF3FBB9F5F}" presName="spacer" presStyleCnt="0"/>
      <dgm:spPr bwMode="auto"/>
    </dgm:pt>
    <dgm:pt modelId="{211A88E7-6F1C-9A4E-84A2-E961420B63F2}" type="pres">
      <dgm:prSet presAssocID="{BF24C237-3305-C64C-8CA4-C377B1DFA8FD}" presName="parentText" presStyleLbl="node1" presStyleIdx="2" presStyleCnt="7">
        <dgm:presLayoutVars>
          <dgm:chMax val="0"/>
          <dgm:bulletEnabled val="1"/>
        </dgm:presLayoutVars>
      </dgm:prSet>
      <dgm:spPr bwMode="auto"/>
    </dgm:pt>
    <dgm:pt modelId="{8109A1FD-60CC-AE45-A156-B4065511B255}" type="pres">
      <dgm:prSet presAssocID="{EF22318B-063E-8947-9B16-E204589890E1}" presName="spacer" presStyleCnt="0"/>
      <dgm:spPr bwMode="auto"/>
    </dgm:pt>
    <dgm:pt modelId="{5BF25736-D8F2-E74E-9F6D-11305E219123}" type="pres">
      <dgm:prSet presAssocID="{67E81619-7FAC-0A4B-A3CC-31ACBD2BFAD7}" presName="parentText" presStyleLbl="node1" presStyleIdx="3" presStyleCnt="7">
        <dgm:presLayoutVars>
          <dgm:chMax val="0"/>
          <dgm:bulletEnabled val="1"/>
        </dgm:presLayoutVars>
      </dgm:prSet>
      <dgm:spPr bwMode="auto"/>
    </dgm:pt>
    <dgm:pt modelId="{C8FB4AAF-6DDA-6344-AA55-F153DD98606B}" type="pres">
      <dgm:prSet presAssocID="{7E4C4ED5-6EF8-B546-9589-93A203E381FF}" presName="spacer" presStyleCnt="0"/>
      <dgm:spPr bwMode="auto"/>
    </dgm:pt>
    <dgm:pt modelId="{D2E2C666-0FF6-8449-8FF2-362972BB1E4A}" type="pres">
      <dgm:prSet presAssocID="{837138A0-4977-5B49-8FC1-E8FE0DA1FDC4}" presName="parentText" presStyleLbl="node1" presStyleIdx="4" presStyleCnt="7">
        <dgm:presLayoutVars>
          <dgm:chMax val="0"/>
          <dgm:bulletEnabled val="1"/>
        </dgm:presLayoutVars>
      </dgm:prSet>
      <dgm:spPr bwMode="auto"/>
    </dgm:pt>
    <dgm:pt modelId="{F5B93ABE-3CAE-0944-B3C3-60E1BB3D740E}" type="pres">
      <dgm:prSet presAssocID="{238C1AC3-DD49-E742-B5D5-B33B826719AC}" presName="spacer" presStyleCnt="0"/>
      <dgm:spPr bwMode="auto"/>
    </dgm:pt>
    <dgm:pt modelId="{6D670D2A-01AE-CC4D-ABDB-AF59C9C11C79}" type="pres">
      <dgm:prSet presAssocID="{D4788A50-F325-1642-B7CC-9E045B95D0F5}" presName="parentText" presStyleLbl="node1" presStyleIdx="5" presStyleCnt="7">
        <dgm:presLayoutVars>
          <dgm:chMax val="0"/>
          <dgm:bulletEnabled val="1"/>
        </dgm:presLayoutVars>
      </dgm:prSet>
      <dgm:spPr bwMode="auto"/>
    </dgm:pt>
    <dgm:pt modelId="{DD14AE73-1755-F740-AB9A-EC07DCD78DD6}" type="pres">
      <dgm:prSet presAssocID="{EA4AE480-CA3F-004D-ABA6-20A8587E413A}" presName="spacer" presStyleCnt="0"/>
      <dgm:spPr bwMode="auto"/>
    </dgm:pt>
    <dgm:pt modelId="{228A011E-AE21-E340-940F-F2D86D78BC24}" type="pres">
      <dgm:prSet presAssocID="{176D8146-B209-A041-B7A3-21CF56416C30}" presName="parentText" presStyleLbl="node1" presStyleIdx="6" presStyleCnt="7">
        <dgm:presLayoutVars>
          <dgm:chMax val="0"/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9F7A920F-5B14-9C43-9D53-4120DC526D7C}" type="presOf" srcId="{837138A0-4977-5B49-8FC1-E8FE0DA1FDC4}" destId="{D2E2C666-0FF6-8449-8FF2-362972BB1E4A}" srcOrd="0" destOrd="0" presId="urn:microsoft.com/office/officeart/2005/8/layout/vList2"/>
    <dgm:cxn modelId="{31AEAE12-F43E-D140-A814-4F0F602D383C}" type="presOf" srcId="{176D8146-B209-A041-B7A3-21CF56416C30}" destId="{228A011E-AE21-E340-940F-F2D86D78BC24}" srcOrd="0" destOrd="0" presId="urn:microsoft.com/office/officeart/2005/8/layout/vList2"/>
    <dgm:cxn modelId="{B0AF5D30-C4CB-4942-A7EE-FDD6CDBFA93F}" type="presOf" srcId="{BF24C237-3305-C64C-8CA4-C377B1DFA8FD}" destId="{211A88E7-6F1C-9A4E-84A2-E961420B63F2}" srcOrd="0" destOrd="0" presId="urn:microsoft.com/office/officeart/2005/8/layout/vList2"/>
    <dgm:cxn modelId="{553A1852-CA2B-BA4A-AC0C-ECCF8D015B49}" srcId="{A3A8DC7F-5471-2248-98A6-2A1F1A847258}" destId="{837138A0-4977-5B49-8FC1-E8FE0DA1FDC4}" srcOrd="4" destOrd="0" parTransId="{CF39D3DC-3EA6-5348-9A17-C21723083B0F}" sibTransId="{238C1AC3-DD49-E742-B5D5-B33B826719AC}"/>
    <dgm:cxn modelId="{10076868-BE17-DB47-BA09-CF5DEB380945}" type="presOf" srcId="{6BEEE005-6476-9E41-B7D0-2B500740C304}" destId="{7669FB70-474D-E643-98D5-70825683A2AE}" srcOrd="0" destOrd="0" presId="urn:microsoft.com/office/officeart/2005/8/layout/vList2"/>
    <dgm:cxn modelId="{5CEF5176-4C4B-2843-A251-3131EC003E7C}" type="presOf" srcId="{A3A8DC7F-5471-2248-98A6-2A1F1A847258}" destId="{2497120E-0939-4E42-BE76-F0E06E9583DD}" srcOrd="0" destOrd="0" presId="urn:microsoft.com/office/officeart/2005/8/layout/vList2"/>
    <dgm:cxn modelId="{A1F0A295-CBB6-2445-AA5F-9A29B5248C86}" type="presOf" srcId="{334888D3-BDD8-8543-839E-4C0466F32790}" destId="{7164D606-E5D0-1B43-9B1D-39F5005F3A2B}" srcOrd="0" destOrd="0" presId="urn:microsoft.com/office/officeart/2005/8/layout/vList2"/>
    <dgm:cxn modelId="{695A10AE-BC95-774D-96E6-DC566A12A8C7}" srcId="{A3A8DC7F-5471-2248-98A6-2A1F1A847258}" destId="{D4788A50-F325-1642-B7CC-9E045B95D0F5}" srcOrd="5" destOrd="0" parTransId="{08CF4CAA-6286-124F-A40D-F9FB9151547E}" sibTransId="{EA4AE480-CA3F-004D-ABA6-20A8587E413A}"/>
    <dgm:cxn modelId="{FCA274B4-E2B9-B543-8D1E-A4DE15BEC4C2}" srcId="{A3A8DC7F-5471-2248-98A6-2A1F1A847258}" destId="{176D8146-B209-A041-B7A3-21CF56416C30}" srcOrd="6" destOrd="0" parTransId="{11FF9D16-9C3A-B44B-BB36-41EBE473C5AC}" sibTransId="{C30548BF-8E89-6B45-9D56-B10BA428611E}"/>
    <dgm:cxn modelId="{AFEA91BF-34B8-9C4E-8042-B2036D7A6A42}" type="presOf" srcId="{D4788A50-F325-1642-B7CC-9E045B95D0F5}" destId="{6D670D2A-01AE-CC4D-ABDB-AF59C9C11C79}" srcOrd="0" destOrd="0" presId="urn:microsoft.com/office/officeart/2005/8/layout/vList2"/>
    <dgm:cxn modelId="{3A0CE6C5-8171-5F46-B253-1E32DE6EFA9C}" type="presOf" srcId="{67E81619-7FAC-0A4B-A3CC-31ACBD2BFAD7}" destId="{5BF25736-D8F2-E74E-9F6D-11305E219123}" srcOrd="0" destOrd="0" presId="urn:microsoft.com/office/officeart/2005/8/layout/vList2"/>
    <dgm:cxn modelId="{A22C4BD1-C6B3-D24F-89F2-9A84565D04DC}" srcId="{A3A8DC7F-5471-2248-98A6-2A1F1A847258}" destId="{67E81619-7FAC-0A4B-A3CC-31ACBD2BFAD7}" srcOrd="3" destOrd="0" parTransId="{4CC10460-4986-004B-A251-4622EC020008}" sibTransId="{7E4C4ED5-6EF8-B546-9589-93A203E381FF}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A5AD6FEA-C095-E442-B2C6-E53EC90C8005}" type="presParOf" srcId="{2497120E-0939-4E42-BE76-F0E06E9583DD}" destId="{7164D606-E5D0-1B43-9B1D-39F5005F3A2B}" srcOrd="0" destOrd="0" presId="urn:microsoft.com/office/officeart/2005/8/layout/vList2"/>
    <dgm:cxn modelId="{AD18F4AD-1B01-F543-8E5B-474BB7A95580}" type="presParOf" srcId="{2497120E-0939-4E42-BE76-F0E06E9583DD}" destId="{FEF14602-097F-EA4C-B937-99A8A191AB92}" srcOrd="1" destOrd="0" presId="urn:microsoft.com/office/officeart/2005/8/layout/vList2"/>
    <dgm:cxn modelId="{5D49F366-294F-C345-A184-4F81931469C6}" type="presParOf" srcId="{2497120E-0939-4E42-BE76-F0E06E9583DD}" destId="{7669FB70-474D-E643-98D5-70825683A2AE}" srcOrd="2" destOrd="0" presId="urn:microsoft.com/office/officeart/2005/8/layout/vList2"/>
    <dgm:cxn modelId="{2FFB7406-675C-5B43-B664-9E53AE4A1A31}" type="presParOf" srcId="{2497120E-0939-4E42-BE76-F0E06E9583DD}" destId="{89C07FD0-A6C0-3947-B065-23B9835B42C8}" srcOrd="3" destOrd="0" presId="urn:microsoft.com/office/officeart/2005/8/layout/vList2"/>
    <dgm:cxn modelId="{AA098615-8EDF-6F4A-97B7-506FDCA71BD3}" type="presParOf" srcId="{2497120E-0939-4E42-BE76-F0E06E9583DD}" destId="{211A88E7-6F1C-9A4E-84A2-E961420B63F2}" srcOrd="4" destOrd="0" presId="urn:microsoft.com/office/officeart/2005/8/layout/vList2"/>
    <dgm:cxn modelId="{E8250AEB-F70B-354A-AE63-D33B9142BA4A}" type="presParOf" srcId="{2497120E-0939-4E42-BE76-F0E06E9583DD}" destId="{8109A1FD-60CC-AE45-A156-B4065511B255}" srcOrd="5" destOrd="0" presId="urn:microsoft.com/office/officeart/2005/8/layout/vList2"/>
    <dgm:cxn modelId="{AA993F8B-39EF-C146-8F84-EF6AFFA95150}" type="presParOf" srcId="{2497120E-0939-4E42-BE76-F0E06E9583DD}" destId="{5BF25736-D8F2-E74E-9F6D-11305E219123}" srcOrd="6" destOrd="0" presId="urn:microsoft.com/office/officeart/2005/8/layout/vList2"/>
    <dgm:cxn modelId="{92CDA3F7-676C-B042-A394-E98799A621C7}" type="presParOf" srcId="{2497120E-0939-4E42-BE76-F0E06E9583DD}" destId="{C8FB4AAF-6DDA-6344-AA55-F153DD98606B}" srcOrd="7" destOrd="0" presId="urn:microsoft.com/office/officeart/2005/8/layout/vList2"/>
    <dgm:cxn modelId="{D1753F73-3B70-624C-AC10-40DEE19CD7FD}" type="presParOf" srcId="{2497120E-0939-4E42-BE76-F0E06E9583DD}" destId="{D2E2C666-0FF6-8449-8FF2-362972BB1E4A}" srcOrd="8" destOrd="0" presId="urn:microsoft.com/office/officeart/2005/8/layout/vList2"/>
    <dgm:cxn modelId="{59AAC037-98D4-444C-B080-015C11054DE7}" type="presParOf" srcId="{2497120E-0939-4E42-BE76-F0E06E9583DD}" destId="{F5B93ABE-3CAE-0944-B3C3-60E1BB3D740E}" srcOrd="9" destOrd="0" presId="urn:microsoft.com/office/officeart/2005/8/layout/vList2"/>
    <dgm:cxn modelId="{F586E510-83E1-9047-A002-8448D4E19506}" type="presParOf" srcId="{2497120E-0939-4E42-BE76-F0E06E9583DD}" destId="{6D670D2A-01AE-CC4D-ABDB-AF59C9C11C79}" srcOrd="10" destOrd="0" presId="urn:microsoft.com/office/officeart/2005/8/layout/vList2"/>
    <dgm:cxn modelId="{1FF78FE2-BC57-1043-861E-D5E6F808CF26}" type="presParOf" srcId="{2497120E-0939-4E42-BE76-F0E06E9583DD}" destId="{DD14AE73-1755-F740-AB9A-EC07DCD78DD6}" srcOrd="11" destOrd="0" presId="urn:microsoft.com/office/officeart/2005/8/layout/vList2"/>
    <dgm:cxn modelId="{BEBDC0B1-FCF6-F24A-A356-23EEC9CCCB32}" type="presParOf" srcId="{2497120E-0939-4E42-BE76-F0E06E9583DD}" destId="{228A011E-AE21-E340-940F-F2D86D78BC24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3A8DC7F-5471-2248-98A6-2A1F1A84725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334888D3-BDD8-8543-839E-4C0466F32790}">
      <dgm:prSet phldrT="[Text]"/>
      <dgm:spPr bwMode="auto">
        <a:solidFill>
          <a:srgbClr val="C00000"/>
        </a:solidFill>
      </dgm:spPr>
      <dgm:t>
        <a:bodyPr/>
        <a:lstStyle/>
        <a:p>
          <a:pPr>
            <a:defRPr/>
          </a:pPr>
          <a:r>
            <a:rPr lang="tr-TR" b="0"/>
            <a:t>ÖZEL HASTA GRUPLARI</a:t>
          </a:r>
          <a:endParaRPr/>
        </a:p>
      </dgm:t>
    </dgm:pt>
    <dgm:pt modelId="{FE0CD27A-30B3-4244-A2C6-F3AD4E8D40C8}" type="parTrans" cxnId="{F023DE00-1E20-9B4B-8E07-824ADC0C8B34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6A4774B1-2824-AE4C-AF77-1D06AAC50BBC}" type="sibTrans" cxnId="{F023DE00-1E20-9B4B-8E07-824ADC0C8B3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BEEE005-6476-9E41-B7D0-2B500740C304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Yaşlılar ve Kırılganlık</a:t>
          </a:r>
          <a:endParaRPr/>
        </a:p>
      </dgm:t>
    </dgm:pt>
    <dgm:pt modelId="{1585FDFB-FDED-5C46-BC9A-DA8D6D288FC3}" type="parTrans" cxnId="{F1888BF4-1942-794A-9D27-0439047B5753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5DF6641-A0C7-214F-BEDE-9FAF3FBB9F5F}" type="sibTrans" cxnId="{F1888BF4-1942-794A-9D27-0439047B575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F24C237-3305-C64C-8CA4-C377B1DFA8FD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tr-TR">
              <a:solidFill>
                <a:schemeClr val="tx1">
                  <a:lumMod val="95000"/>
                  <a:lumOff val="5000"/>
                </a:schemeClr>
              </a:solidFill>
            </a:rPr>
            <a:t>Diyabet </a:t>
          </a:r>
          <a:endParaRPr/>
        </a:p>
      </dgm:t>
    </dgm:pt>
    <dgm:pt modelId="{C4BCB551-51DC-3F42-A708-FE951A224751}" type="parTrans" cxnId="{F2D1F2F9-015B-BF4E-B0F7-3EB479711179}">
      <dgm:prSet/>
      <dgm:spPr bwMode="auto"/>
      <dgm:t>
        <a:bodyPr/>
        <a:lstStyle/>
        <a:p>
          <a:pPr>
            <a:defRPr/>
          </a:pPr>
          <a:endParaRPr lang="en-US" sz="2400"/>
        </a:p>
      </dgm:t>
    </dgm:pt>
    <dgm:pt modelId="{EF22318B-063E-8947-9B16-E204589890E1}" type="sibTrans" cxnId="{F2D1F2F9-015B-BF4E-B0F7-3EB47971117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67E81619-7FAC-0A4B-A3CC-31ACBD2BFAD7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Kronik Böbrek Hastalığı</a:t>
          </a:r>
          <a:endParaRPr/>
        </a:p>
      </dgm:t>
    </dgm:pt>
    <dgm:pt modelId="{4CC10460-4986-004B-A251-4622EC020008}" type="par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E4C4ED5-6EF8-B546-9589-93A203E381FF}" type="sibTrans" cxnId="{A22C4BD1-C6B3-D24F-89F2-9A84565D04D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37138A0-4977-5B49-8FC1-E8FE0DA1FDC4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Koroner Arter Hastalığı</a:t>
          </a:r>
          <a:endParaRPr/>
        </a:p>
      </dgm:t>
    </dgm:pt>
    <dgm:pt modelId="{CF39D3DC-3EA6-5348-9A17-C21723083B0F}" type="par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38C1AC3-DD49-E742-B5D5-B33B826719AC}" type="sibTrans" cxnId="{553A1852-CA2B-BA4A-AC0C-ECCF8D015B49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4788A50-F325-1642-B7CC-9E045B95D0F5}">
      <dgm:prSet phldrT=""/>
      <dgm:spPr bwMode="auto">
        <a:solidFill>
          <a:schemeClr val="bg1"/>
        </a:solidFill>
      </dgm:spPr>
      <dgm:t>
        <a:bodyPr/>
        <a:lstStyle/>
        <a:p>
          <a:pPr>
            <a:defRPr/>
          </a:pPr>
          <a:r>
            <a:rPr lang="en-US">
              <a:solidFill>
                <a:srgbClr val="C00000"/>
              </a:solidFill>
            </a:rPr>
            <a:t>Kalp Yetersizliği</a:t>
          </a:r>
          <a:endParaRPr/>
        </a:p>
      </dgm:t>
    </dgm:pt>
    <dgm:pt modelId="{08CF4CAA-6286-124F-A40D-F9FB9151547E}" type="par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A4AE480-CA3F-004D-ABA6-20A8587E413A}" type="sibTrans" cxnId="{695A10AE-BC95-774D-96E6-DC566A12A8C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76D8146-B209-A041-B7A3-21CF56416C30}">
      <dgm:prSet phldrT=""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Gebelik/Laktasyon</a:t>
          </a:r>
          <a:endParaRPr/>
        </a:p>
      </dgm:t>
    </dgm:pt>
    <dgm:pt modelId="{11FF9D16-9C3A-B44B-BB36-41EBE473C5AC}" type="par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30548BF-8E89-6B45-9D56-B10BA428611E}" type="sibTrans" cxnId="{FCA274B4-E2B9-B543-8D1E-A4DE15BEC4C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97120E-0939-4E42-BE76-F0E06E9583DD}" type="pres">
      <dgm:prSet presAssocID="{A3A8DC7F-5471-2248-98A6-2A1F1A847258}" presName="linear" presStyleCnt="0">
        <dgm:presLayoutVars>
          <dgm:animLvl val="lvl"/>
          <dgm:resizeHandles val="exact"/>
        </dgm:presLayoutVars>
      </dgm:prSet>
      <dgm:spPr bwMode="auto"/>
    </dgm:pt>
    <dgm:pt modelId="{7164D606-E5D0-1B43-9B1D-39F5005F3A2B}" type="pres">
      <dgm:prSet presAssocID="{334888D3-BDD8-8543-839E-4C0466F32790}" presName="parentText" presStyleLbl="node1" presStyleIdx="0" presStyleCnt="7">
        <dgm:presLayoutVars>
          <dgm:chMax val="0"/>
          <dgm:bulletEnabled val="1"/>
        </dgm:presLayoutVars>
      </dgm:prSet>
      <dgm:spPr bwMode="auto"/>
    </dgm:pt>
    <dgm:pt modelId="{FEF14602-097F-EA4C-B937-99A8A191AB92}" type="pres">
      <dgm:prSet presAssocID="{6A4774B1-2824-AE4C-AF77-1D06AAC50BBC}" presName="spacer" presStyleCnt="0"/>
      <dgm:spPr bwMode="auto"/>
    </dgm:pt>
    <dgm:pt modelId="{7669FB70-474D-E643-98D5-70825683A2AE}" type="pres">
      <dgm:prSet presAssocID="{6BEEE005-6476-9E41-B7D0-2B500740C304}" presName="parentText" presStyleLbl="node1" presStyleIdx="1" presStyleCnt="7">
        <dgm:presLayoutVars>
          <dgm:chMax val="0"/>
          <dgm:bulletEnabled val="1"/>
        </dgm:presLayoutVars>
      </dgm:prSet>
      <dgm:spPr bwMode="auto"/>
    </dgm:pt>
    <dgm:pt modelId="{89C07FD0-A6C0-3947-B065-23B9835B42C8}" type="pres">
      <dgm:prSet presAssocID="{E5DF6641-A0C7-214F-BEDE-9FAF3FBB9F5F}" presName="spacer" presStyleCnt="0"/>
      <dgm:spPr bwMode="auto"/>
    </dgm:pt>
    <dgm:pt modelId="{211A88E7-6F1C-9A4E-84A2-E961420B63F2}" type="pres">
      <dgm:prSet presAssocID="{BF24C237-3305-C64C-8CA4-C377B1DFA8FD}" presName="parentText" presStyleLbl="node1" presStyleIdx="2" presStyleCnt="7">
        <dgm:presLayoutVars>
          <dgm:chMax val="0"/>
          <dgm:bulletEnabled val="1"/>
        </dgm:presLayoutVars>
      </dgm:prSet>
      <dgm:spPr bwMode="auto"/>
    </dgm:pt>
    <dgm:pt modelId="{8109A1FD-60CC-AE45-A156-B4065511B255}" type="pres">
      <dgm:prSet presAssocID="{EF22318B-063E-8947-9B16-E204589890E1}" presName="spacer" presStyleCnt="0"/>
      <dgm:spPr bwMode="auto"/>
    </dgm:pt>
    <dgm:pt modelId="{5BF25736-D8F2-E74E-9F6D-11305E219123}" type="pres">
      <dgm:prSet presAssocID="{67E81619-7FAC-0A4B-A3CC-31ACBD2BFAD7}" presName="parentText" presStyleLbl="node1" presStyleIdx="3" presStyleCnt="7">
        <dgm:presLayoutVars>
          <dgm:chMax val="0"/>
          <dgm:bulletEnabled val="1"/>
        </dgm:presLayoutVars>
      </dgm:prSet>
      <dgm:spPr bwMode="auto"/>
    </dgm:pt>
    <dgm:pt modelId="{C8FB4AAF-6DDA-6344-AA55-F153DD98606B}" type="pres">
      <dgm:prSet presAssocID="{7E4C4ED5-6EF8-B546-9589-93A203E381FF}" presName="spacer" presStyleCnt="0"/>
      <dgm:spPr bwMode="auto"/>
    </dgm:pt>
    <dgm:pt modelId="{D2E2C666-0FF6-8449-8FF2-362972BB1E4A}" type="pres">
      <dgm:prSet presAssocID="{837138A0-4977-5B49-8FC1-E8FE0DA1FDC4}" presName="parentText" presStyleLbl="node1" presStyleIdx="4" presStyleCnt="7">
        <dgm:presLayoutVars>
          <dgm:chMax val="0"/>
          <dgm:bulletEnabled val="1"/>
        </dgm:presLayoutVars>
      </dgm:prSet>
      <dgm:spPr bwMode="auto"/>
    </dgm:pt>
    <dgm:pt modelId="{F5B93ABE-3CAE-0944-B3C3-60E1BB3D740E}" type="pres">
      <dgm:prSet presAssocID="{238C1AC3-DD49-E742-B5D5-B33B826719AC}" presName="spacer" presStyleCnt="0"/>
      <dgm:spPr bwMode="auto"/>
    </dgm:pt>
    <dgm:pt modelId="{6D670D2A-01AE-CC4D-ABDB-AF59C9C11C79}" type="pres">
      <dgm:prSet presAssocID="{D4788A50-F325-1642-B7CC-9E045B95D0F5}" presName="parentText" presStyleLbl="node1" presStyleIdx="5" presStyleCnt="7">
        <dgm:presLayoutVars>
          <dgm:chMax val="0"/>
          <dgm:bulletEnabled val="1"/>
        </dgm:presLayoutVars>
      </dgm:prSet>
      <dgm:spPr bwMode="auto"/>
    </dgm:pt>
    <dgm:pt modelId="{DD14AE73-1755-F740-AB9A-EC07DCD78DD6}" type="pres">
      <dgm:prSet presAssocID="{EA4AE480-CA3F-004D-ABA6-20A8587E413A}" presName="spacer" presStyleCnt="0"/>
      <dgm:spPr bwMode="auto"/>
    </dgm:pt>
    <dgm:pt modelId="{228A011E-AE21-E340-940F-F2D86D78BC24}" type="pres">
      <dgm:prSet presAssocID="{176D8146-B209-A041-B7A3-21CF56416C30}" presName="parentText" presStyleLbl="node1" presStyleIdx="6" presStyleCnt="7">
        <dgm:presLayoutVars>
          <dgm:chMax val="0"/>
          <dgm:bulletEnabled val="1"/>
        </dgm:presLayoutVars>
      </dgm:prSet>
      <dgm:spPr bwMode="auto"/>
    </dgm:pt>
  </dgm:ptLst>
  <dgm:cxnLst>
    <dgm:cxn modelId="{F023DE00-1E20-9B4B-8E07-824ADC0C8B34}" srcId="{A3A8DC7F-5471-2248-98A6-2A1F1A847258}" destId="{334888D3-BDD8-8543-839E-4C0466F32790}" srcOrd="0" destOrd="0" parTransId="{FE0CD27A-30B3-4244-A2C6-F3AD4E8D40C8}" sibTransId="{6A4774B1-2824-AE4C-AF77-1D06AAC50BBC}"/>
    <dgm:cxn modelId="{9F7A920F-5B14-9C43-9D53-4120DC526D7C}" type="presOf" srcId="{837138A0-4977-5B49-8FC1-E8FE0DA1FDC4}" destId="{D2E2C666-0FF6-8449-8FF2-362972BB1E4A}" srcOrd="0" destOrd="0" presId="urn:microsoft.com/office/officeart/2005/8/layout/vList2"/>
    <dgm:cxn modelId="{31AEAE12-F43E-D140-A814-4F0F602D383C}" type="presOf" srcId="{176D8146-B209-A041-B7A3-21CF56416C30}" destId="{228A011E-AE21-E340-940F-F2D86D78BC24}" srcOrd="0" destOrd="0" presId="urn:microsoft.com/office/officeart/2005/8/layout/vList2"/>
    <dgm:cxn modelId="{B0AF5D30-C4CB-4942-A7EE-FDD6CDBFA93F}" type="presOf" srcId="{BF24C237-3305-C64C-8CA4-C377B1DFA8FD}" destId="{211A88E7-6F1C-9A4E-84A2-E961420B63F2}" srcOrd="0" destOrd="0" presId="urn:microsoft.com/office/officeart/2005/8/layout/vList2"/>
    <dgm:cxn modelId="{553A1852-CA2B-BA4A-AC0C-ECCF8D015B49}" srcId="{A3A8DC7F-5471-2248-98A6-2A1F1A847258}" destId="{837138A0-4977-5B49-8FC1-E8FE0DA1FDC4}" srcOrd="4" destOrd="0" parTransId="{CF39D3DC-3EA6-5348-9A17-C21723083B0F}" sibTransId="{238C1AC3-DD49-E742-B5D5-B33B826719AC}"/>
    <dgm:cxn modelId="{10076868-BE17-DB47-BA09-CF5DEB380945}" type="presOf" srcId="{6BEEE005-6476-9E41-B7D0-2B500740C304}" destId="{7669FB70-474D-E643-98D5-70825683A2AE}" srcOrd="0" destOrd="0" presId="urn:microsoft.com/office/officeart/2005/8/layout/vList2"/>
    <dgm:cxn modelId="{5CEF5176-4C4B-2843-A251-3131EC003E7C}" type="presOf" srcId="{A3A8DC7F-5471-2248-98A6-2A1F1A847258}" destId="{2497120E-0939-4E42-BE76-F0E06E9583DD}" srcOrd="0" destOrd="0" presId="urn:microsoft.com/office/officeart/2005/8/layout/vList2"/>
    <dgm:cxn modelId="{A1F0A295-CBB6-2445-AA5F-9A29B5248C86}" type="presOf" srcId="{334888D3-BDD8-8543-839E-4C0466F32790}" destId="{7164D606-E5D0-1B43-9B1D-39F5005F3A2B}" srcOrd="0" destOrd="0" presId="urn:microsoft.com/office/officeart/2005/8/layout/vList2"/>
    <dgm:cxn modelId="{695A10AE-BC95-774D-96E6-DC566A12A8C7}" srcId="{A3A8DC7F-5471-2248-98A6-2A1F1A847258}" destId="{D4788A50-F325-1642-B7CC-9E045B95D0F5}" srcOrd="5" destOrd="0" parTransId="{08CF4CAA-6286-124F-A40D-F9FB9151547E}" sibTransId="{EA4AE480-CA3F-004D-ABA6-20A8587E413A}"/>
    <dgm:cxn modelId="{FCA274B4-E2B9-B543-8D1E-A4DE15BEC4C2}" srcId="{A3A8DC7F-5471-2248-98A6-2A1F1A847258}" destId="{176D8146-B209-A041-B7A3-21CF56416C30}" srcOrd="6" destOrd="0" parTransId="{11FF9D16-9C3A-B44B-BB36-41EBE473C5AC}" sibTransId="{C30548BF-8E89-6B45-9D56-B10BA428611E}"/>
    <dgm:cxn modelId="{AFEA91BF-34B8-9C4E-8042-B2036D7A6A42}" type="presOf" srcId="{D4788A50-F325-1642-B7CC-9E045B95D0F5}" destId="{6D670D2A-01AE-CC4D-ABDB-AF59C9C11C79}" srcOrd="0" destOrd="0" presId="urn:microsoft.com/office/officeart/2005/8/layout/vList2"/>
    <dgm:cxn modelId="{3A0CE6C5-8171-5F46-B253-1E32DE6EFA9C}" type="presOf" srcId="{67E81619-7FAC-0A4B-A3CC-31ACBD2BFAD7}" destId="{5BF25736-D8F2-E74E-9F6D-11305E219123}" srcOrd="0" destOrd="0" presId="urn:microsoft.com/office/officeart/2005/8/layout/vList2"/>
    <dgm:cxn modelId="{A22C4BD1-C6B3-D24F-89F2-9A84565D04DC}" srcId="{A3A8DC7F-5471-2248-98A6-2A1F1A847258}" destId="{67E81619-7FAC-0A4B-A3CC-31ACBD2BFAD7}" srcOrd="3" destOrd="0" parTransId="{4CC10460-4986-004B-A251-4622EC020008}" sibTransId="{7E4C4ED5-6EF8-B546-9589-93A203E381FF}"/>
    <dgm:cxn modelId="{F1888BF4-1942-794A-9D27-0439047B5753}" srcId="{A3A8DC7F-5471-2248-98A6-2A1F1A847258}" destId="{6BEEE005-6476-9E41-B7D0-2B500740C304}" srcOrd="1" destOrd="0" parTransId="{1585FDFB-FDED-5C46-BC9A-DA8D6D288FC3}" sibTransId="{E5DF6641-A0C7-214F-BEDE-9FAF3FBB9F5F}"/>
    <dgm:cxn modelId="{F2D1F2F9-015B-BF4E-B0F7-3EB479711179}" srcId="{A3A8DC7F-5471-2248-98A6-2A1F1A847258}" destId="{BF24C237-3305-C64C-8CA4-C377B1DFA8FD}" srcOrd="2" destOrd="0" parTransId="{C4BCB551-51DC-3F42-A708-FE951A224751}" sibTransId="{EF22318B-063E-8947-9B16-E204589890E1}"/>
    <dgm:cxn modelId="{A5AD6FEA-C095-E442-B2C6-E53EC90C8005}" type="presParOf" srcId="{2497120E-0939-4E42-BE76-F0E06E9583DD}" destId="{7164D606-E5D0-1B43-9B1D-39F5005F3A2B}" srcOrd="0" destOrd="0" presId="urn:microsoft.com/office/officeart/2005/8/layout/vList2"/>
    <dgm:cxn modelId="{AD18F4AD-1B01-F543-8E5B-474BB7A95580}" type="presParOf" srcId="{2497120E-0939-4E42-BE76-F0E06E9583DD}" destId="{FEF14602-097F-EA4C-B937-99A8A191AB92}" srcOrd="1" destOrd="0" presId="urn:microsoft.com/office/officeart/2005/8/layout/vList2"/>
    <dgm:cxn modelId="{5D49F366-294F-C345-A184-4F81931469C6}" type="presParOf" srcId="{2497120E-0939-4E42-BE76-F0E06E9583DD}" destId="{7669FB70-474D-E643-98D5-70825683A2AE}" srcOrd="2" destOrd="0" presId="urn:microsoft.com/office/officeart/2005/8/layout/vList2"/>
    <dgm:cxn modelId="{2FFB7406-675C-5B43-B664-9E53AE4A1A31}" type="presParOf" srcId="{2497120E-0939-4E42-BE76-F0E06E9583DD}" destId="{89C07FD0-A6C0-3947-B065-23B9835B42C8}" srcOrd="3" destOrd="0" presId="urn:microsoft.com/office/officeart/2005/8/layout/vList2"/>
    <dgm:cxn modelId="{AA098615-8EDF-6F4A-97B7-506FDCA71BD3}" type="presParOf" srcId="{2497120E-0939-4E42-BE76-F0E06E9583DD}" destId="{211A88E7-6F1C-9A4E-84A2-E961420B63F2}" srcOrd="4" destOrd="0" presId="urn:microsoft.com/office/officeart/2005/8/layout/vList2"/>
    <dgm:cxn modelId="{E8250AEB-F70B-354A-AE63-D33B9142BA4A}" type="presParOf" srcId="{2497120E-0939-4E42-BE76-F0E06E9583DD}" destId="{8109A1FD-60CC-AE45-A156-B4065511B255}" srcOrd="5" destOrd="0" presId="urn:microsoft.com/office/officeart/2005/8/layout/vList2"/>
    <dgm:cxn modelId="{AA993F8B-39EF-C146-8F84-EF6AFFA95150}" type="presParOf" srcId="{2497120E-0939-4E42-BE76-F0E06E9583DD}" destId="{5BF25736-D8F2-E74E-9F6D-11305E219123}" srcOrd="6" destOrd="0" presId="urn:microsoft.com/office/officeart/2005/8/layout/vList2"/>
    <dgm:cxn modelId="{92CDA3F7-676C-B042-A394-E98799A621C7}" type="presParOf" srcId="{2497120E-0939-4E42-BE76-F0E06E9583DD}" destId="{C8FB4AAF-6DDA-6344-AA55-F153DD98606B}" srcOrd="7" destOrd="0" presId="urn:microsoft.com/office/officeart/2005/8/layout/vList2"/>
    <dgm:cxn modelId="{D1753F73-3B70-624C-AC10-40DEE19CD7FD}" type="presParOf" srcId="{2497120E-0939-4E42-BE76-F0E06E9583DD}" destId="{D2E2C666-0FF6-8449-8FF2-362972BB1E4A}" srcOrd="8" destOrd="0" presId="urn:microsoft.com/office/officeart/2005/8/layout/vList2"/>
    <dgm:cxn modelId="{59AAC037-98D4-444C-B080-015C11054DE7}" type="presParOf" srcId="{2497120E-0939-4E42-BE76-F0E06E9583DD}" destId="{F5B93ABE-3CAE-0944-B3C3-60E1BB3D740E}" srcOrd="9" destOrd="0" presId="urn:microsoft.com/office/officeart/2005/8/layout/vList2"/>
    <dgm:cxn modelId="{F586E510-83E1-9047-A002-8448D4E19506}" type="presParOf" srcId="{2497120E-0939-4E42-BE76-F0E06E9583DD}" destId="{6D670D2A-01AE-CC4D-ABDB-AF59C9C11C79}" srcOrd="10" destOrd="0" presId="urn:microsoft.com/office/officeart/2005/8/layout/vList2"/>
    <dgm:cxn modelId="{1FF78FE2-BC57-1043-861E-D5E6F808CF26}" type="presParOf" srcId="{2497120E-0939-4E42-BE76-F0E06E9583DD}" destId="{DD14AE73-1755-F740-AB9A-EC07DCD78DD6}" srcOrd="11" destOrd="0" presId="urn:microsoft.com/office/officeart/2005/8/layout/vList2"/>
    <dgm:cxn modelId="{BEBDC0B1-FCF6-F24A-A356-23EEC9CCCB32}" type="presParOf" srcId="{2497120E-0939-4E42-BE76-F0E06E9583DD}" destId="{228A011E-AE21-E340-940F-F2D86D78BC24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969215213" name=""/>
      <dsp:cNvGrpSpPr/>
    </dsp:nvGrpSpPr>
    <dsp:grpSpPr bwMode="auto">
      <a:xfrm>
        <a:off x="0" y="0"/>
        <a:ext cx="10895370" cy="3962915"/>
        <a:chOff x="0" y="0"/>
        <a:chExt cx="10895370" cy="3962915"/>
      </a:xfrm>
    </dsp:grpSpPr>
    <dsp:sp modelId="{ECE027F5-4236-CE4E-AC62-BA6A5789F1A2}">
      <dsp:nvSpPr>
        <dsp:cNvPr id="0" name=""/>
        <dsp:cNvSpPr/>
      </dsp:nvSpPr>
      <dsp:spPr bwMode="auto">
        <a:xfrm>
          <a:off x="1586431" y="420"/>
          <a:ext cx="3521843" cy="1760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500"/>
            <a:t>HİPERTANSİYON</a:t>
          </a:r>
          <a:r>
            <a:rPr lang="tr-TR" sz="2500" b="1"/>
            <a:t>, </a:t>
          </a:r>
          <a:r>
            <a:rPr lang="tr-TR" sz="2500"/>
            <a:t>hekim tarafından yapılan  standardize poliklinik kan basıncı ölçümlerinde:</a:t>
          </a:r>
          <a:endParaRPr lang="en-US" sz="2500"/>
        </a:p>
      </dsp:txBody>
      <dsp:txXfrm>
        <a:off x="1638007" y="51996"/>
        <a:ext cx="3418691" cy="1657769"/>
      </dsp:txXfrm>
    </dsp:sp>
    <dsp:sp modelId="{70B34078-A37C-E14D-8848-15BDF4D3DE13}">
      <dsp:nvSpPr>
        <dsp:cNvPr id="0" name=""/>
        <dsp:cNvSpPr/>
      </dsp:nvSpPr>
      <dsp:spPr bwMode="auto">
        <a:xfrm>
          <a:off x="1938615" y="1761342"/>
          <a:ext cx="352184" cy="132069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320691"/>
              </a:lnTo>
              <a:lnTo>
                <a:pt x="352184" y="132069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9ED81CB5-5B75-2747-AA6E-A372A7DE0AB4}">
      <dsp:nvSpPr>
        <dsp:cNvPr id="0" name=""/>
        <dsp:cNvSpPr/>
      </dsp:nvSpPr>
      <dsp:spPr bwMode="auto">
        <a:xfrm>
          <a:off x="2290799" y="2201572"/>
          <a:ext cx="2817474" cy="1760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900"/>
            <a:t>Sistolik kan basıncının </a:t>
          </a:r>
          <a:r>
            <a:rPr lang="tr-TR" sz="2900" b="1"/>
            <a:t>≥140 mmHg </a:t>
          </a:r>
          <a:endParaRPr lang="en-US" sz="2900"/>
        </a:p>
      </dsp:txBody>
      <dsp:txXfrm>
        <a:off x="2342375" y="2253148"/>
        <a:ext cx="2714322" cy="1657769"/>
      </dsp:txXfrm>
    </dsp:sp>
    <dsp:sp modelId="{39D3A694-E334-F64B-B6B9-80BE20D67AE1}">
      <dsp:nvSpPr>
        <dsp:cNvPr id="0" name=""/>
        <dsp:cNvSpPr/>
      </dsp:nvSpPr>
      <dsp:spPr bwMode="auto">
        <a:xfrm>
          <a:off x="5121383" y="2132280"/>
          <a:ext cx="2513645" cy="1760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500"/>
            <a:t>ve/veya</a:t>
          </a:r>
          <a:endParaRPr lang="en-US" sz="2500"/>
        </a:p>
      </dsp:txBody>
      <dsp:txXfrm>
        <a:off x="5172959" y="2183855"/>
        <a:ext cx="2410493" cy="1657769"/>
      </dsp:txXfrm>
    </dsp:sp>
    <dsp:sp modelId="{6B222F1A-4AB9-894D-A2EF-CEF0F9DBB971}">
      <dsp:nvSpPr>
        <dsp:cNvPr id="0" name=""/>
        <dsp:cNvSpPr/>
      </dsp:nvSpPr>
      <dsp:spPr bwMode="auto">
        <a:xfrm>
          <a:off x="5273529" y="2976096"/>
          <a:ext cx="2340528" cy="917105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917105"/>
              </a:moveTo>
              <a:lnTo>
                <a:pt x="234052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42F7ED1-0603-2348-A50D-10A3B77CB401}">
      <dsp:nvSpPr>
        <dsp:cNvPr id="0" name=""/>
        <dsp:cNvSpPr/>
      </dsp:nvSpPr>
      <dsp:spPr bwMode="auto">
        <a:xfrm>
          <a:off x="7614058" y="2095635"/>
          <a:ext cx="2817474" cy="1760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900"/>
            <a:t>Diyastolik kan basıncının </a:t>
          </a:r>
          <a:r>
            <a:rPr lang="tr-TR" sz="2900" b="1"/>
            <a:t>≥90 mmHg </a:t>
          </a:r>
          <a:r>
            <a:rPr lang="tr-TR" sz="2900"/>
            <a:t>olmasıdır.</a:t>
          </a:r>
          <a:endParaRPr lang="en-US" sz="2900"/>
        </a:p>
      </dsp:txBody>
      <dsp:txXfrm>
        <a:off x="7665634" y="2147211"/>
        <a:ext cx="2714322" cy="1657769"/>
      </dsp:txXfrm>
    </dsp:sp>
  </dsp:spTree>
</dsp:drawing>
</file>

<file path=ppt/diagrams/drawing10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27917129" name=""/>
      <dsp:cNvGrpSpPr/>
    </dsp:nvGrpSpPr>
    <dsp:grpSpPr bwMode="auto">
      <a:xfrm>
        <a:off x="0" y="0"/>
        <a:ext cx="7753047" cy="3121600"/>
        <a:chOff x="0" y="0"/>
        <a:chExt cx="7753047" cy="3121600"/>
      </a:xfrm>
    </dsp:grpSpPr>
    <dsp:sp modelId="{7164D606-E5D0-1B43-9B1D-39F5005F3A2B}">
      <dsp:nvSpPr>
        <dsp:cNvPr id="0" name=""/>
        <dsp:cNvSpPr/>
      </dsp:nvSpPr>
      <dsp:spPr bwMode="auto">
        <a:xfrm>
          <a:off x="0" y="491998"/>
          <a:ext cx="7753047" cy="647595"/>
        </a:xfrm>
        <a:prstGeom prst="roundRect">
          <a:avLst>
            <a:gd name="adj" fmla="val 16667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700" b="0"/>
            <a:t>TAKİP SÜRECİ</a:t>
          </a:r>
          <a:endParaRPr/>
        </a:p>
      </dsp:txBody>
      <dsp:txXfrm>
        <a:off x="31613" y="523611"/>
        <a:ext cx="7689821" cy="584369"/>
      </dsp:txXfrm>
    </dsp:sp>
    <dsp:sp modelId="{7669FB70-474D-E643-98D5-70825683A2AE}">
      <dsp:nvSpPr>
        <dsp:cNvPr id="0" name=""/>
        <dsp:cNvSpPr/>
      </dsp:nvSpPr>
      <dsp:spPr bwMode="auto">
        <a:xfrm>
          <a:off x="0" y="1207077"/>
          <a:ext cx="7753047" cy="647595"/>
        </a:xfrm>
        <a:prstGeom prst="roundRect">
          <a:avLst>
            <a:gd name="adj" fmla="val 16667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700">
              <a:solidFill>
                <a:srgbClr val="C00000"/>
              </a:solidFill>
            </a:rPr>
            <a:t>Antihipertansif İlaç Kullanan Hastaların Takibi</a:t>
          </a:r>
          <a:endParaRPr/>
        </a:p>
      </dsp:txBody>
      <dsp:txXfrm>
        <a:off x="31613" y="1238690"/>
        <a:ext cx="7689821" cy="584369"/>
      </dsp:txXfrm>
    </dsp:sp>
    <dsp:sp modelId="{211A88E7-6F1C-9A4E-84A2-E961420B63F2}">
      <dsp:nvSpPr>
        <dsp:cNvPr id="0" name=""/>
        <dsp:cNvSpPr/>
      </dsp:nvSpPr>
      <dsp:spPr bwMode="auto">
        <a:xfrm>
          <a:off x="0" y="1992282"/>
          <a:ext cx="7753047" cy="647595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700">
              <a:solidFill>
                <a:schemeClr val="tx1">
                  <a:lumMod val="95000"/>
                  <a:lumOff val="5000"/>
                </a:schemeClr>
              </a:solidFill>
            </a:rPr>
            <a:t>İlaç Uyumu ve Kan Basıncı Kontrolünün İyileştirilmesi</a:t>
          </a:r>
          <a:endParaRPr lang="tr-TR" sz="27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3" y="2023895"/>
        <a:ext cx="7689821" cy="584369"/>
      </dsp:txXfrm>
    </dsp:sp>
  </dsp:spTree>
</dsp:drawing>
</file>

<file path=ppt/diagrams/drawing1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763588747" name=""/>
      <dsp:cNvGrpSpPr/>
    </dsp:nvGrpSpPr>
    <dsp:grpSpPr bwMode="auto">
      <a:xfrm>
        <a:off x="0" y="0"/>
        <a:ext cx="7753047" cy="3121600"/>
        <a:chOff x="0" y="0"/>
        <a:chExt cx="7753047" cy="3121600"/>
      </a:xfrm>
    </dsp:grpSpPr>
    <dsp:sp modelId="{7164D606-E5D0-1B43-9B1D-39F5005F3A2B}">
      <dsp:nvSpPr>
        <dsp:cNvPr id="0" name=""/>
        <dsp:cNvSpPr/>
      </dsp:nvSpPr>
      <dsp:spPr bwMode="auto">
        <a:xfrm>
          <a:off x="0" y="481724"/>
          <a:ext cx="7753047" cy="647595"/>
        </a:xfrm>
        <a:prstGeom prst="roundRect">
          <a:avLst>
            <a:gd name="adj" fmla="val 16667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700" b="0"/>
            <a:t>TAKİP SÜRECİ</a:t>
          </a:r>
          <a:endParaRPr/>
        </a:p>
      </dsp:txBody>
      <dsp:txXfrm>
        <a:off x="31613" y="513337"/>
        <a:ext cx="7689821" cy="584369"/>
      </dsp:txXfrm>
    </dsp:sp>
    <dsp:sp modelId="{7669FB70-474D-E643-98D5-70825683A2AE}">
      <dsp:nvSpPr>
        <dsp:cNvPr id="0" name=""/>
        <dsp:cNvSpPr/>
      </dsp:nvSpPr>
      <dsp:spPr bwMode="auto">
        <a:xfrm>
          <a:off x="0" y="1207077"/>
          <a:ext cx="7753047" cy="647595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700">
              <a:solidFill>
                <a:schemeClr val="tx1">
                  <a:lumMod val="95000"/>
                  <a:lumOff val="5000"/>
                </a:schemeClr>
              </a:solidFill>
            </a:rPr>
            <a:t>Antihipertansif İlaç Kullanan Hastaların Takibi</a:t>
          </a:r>
          <a:endParaRPr/>
        </a:p>
      </dsp:txBody>
      <dsp:txXfrm>
        <a:off x="31613" y="1238690"/>
        <a:ext cx="7689821" cy="584369"/>
      </dsp:txXfrm>
    </dsp:sp>
    <dsp:sp modelId="{211A88E7-6F1C-9A4E-84A2-E961420B63F2}">
      <dsp:nvSpPr>
        <dsp:cNvPr id="0" name=""/>
        <dsp:cNvSpPr/>
      </dsp:nvSpPr>
      <dsp:spPr bwMode="auto">
        <a:xfrm>
          <a:off x="0" y="1992282"/>
          <a:ext cx="7753047" cy="647595"/>
        </a:xfrm>
        <a:prstGeom prst="roundRect">
          <a:avLst>
            <a:gd name="adj" fmla="val 16667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700">
              <a:solidFill>
                <a:srgbClr val="C00000"/>
              </a:solidFill>
            </a:rPr>
            <a:t>İlaç Uyumu ve Kan Basıncı Kontrolünün İyileştirilmesi</a:t>
          </a:r>
          <a:endParaRPr lang="tr-TR" sz="2700">
            <a:solidFill>
              <a:srgbClr val="C00000"/>
            </a:solidFill>
          </a:endParaRPr>
        </a:p>
      </dsp:txBody>
      <dsp:txXfrm>
        <a:off x="31613" y="2023895"/>
        <a:ext cx="7689821" cy="584369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54184649" name=""/>
      <dsp:cNvGrpSpPr/>
    </dsp:nvGrpSpPr>
    <dsp:grpSpPr bwMode="auto">
      <a:xfrm>
        <a:off x="0" y="0"/>
        <a:ext cx="10075974" cy="4603677"/>
        <a:chOff x="0" y="0"/>
        <a:chExt cx="10075974" cy="4603677"/>
      </a:xfrm>
    </dsp:grpSpPr>
    <dsp:sp modelId="{7421067E-529F-924E-9FEA-DF198311157E}">
      <dsp:nvSpPr>
        <dsp:cNvPr id="0" name=""/>
        <dsp:cNvSpPr/>
      </dsp:nvSpPr>
      <dsp:spPr bwMode="auto">
        <a:xfrm>
          <a:off x="0" y="0"/>
          <a:ext cx="8564577" cy="13811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1800"/>
            <a:t>Hipertansiyon, bilinen bir etiyolojik nedene bağlı ise SEKONDER HİPERTANSİYON olarak kabul edilmektedir.</a:t>
          </a:r>
          <a:endParaRPr lang="en-US" sz="1800"/>
        </a:p>
        <a:p>
          <a:pPr marL="114300" lvl="1" indent="-11430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tr-TR" sz="1400"/>
            <a:t>Tüm hipertansiyon olgularının yaklaşık %10’unu oluşturur.</a:t>
          </a:r>
          <a:endParaRPr lang="en-US" sz="1400"/>
        </a:p>
      </dsp:txBody>
      <dsp:txXfrm>
        <a:off x="40451" y="40451"/>
        <a:ext cx="7074260" cy="1300200"/>
      </dsp:txXfrm>
    </dsp:sp>
    <dsp:sp modelId="{E01364B2-B4C3-D447-B563-5B99DD5484A0}">
      <dsp:nvSpPr>
        <dsp:cNvPr id="0" name=""/>
        <dsp:cNvSpPr/>
      </dsp:nvSpPr>
      <dsp:spPr bwMode="auto">
        <a:xfrm>
          <a:off x="755698" y="1611286"/>
          <a:ext cx="8564577" cy="13811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1800"/>
            <a:t>Zaman ve maliyet yükü açısından tüm hastalarda değil, sadece klinik ipuçları varlığında araştırılmalıdır.</a:t>
          </a:r>
          <a:endParaRPr lang="en-US" sz="1800"/>
        </a:p>
      </dsp:txBody>
      <dsp:txXfrm>
        <a:off x="796149" y="1651737"/>
        <a:ext cx="6830260" cy="1300200"/>
      </dsp:txXfrm>
    </dsp:sp>
    <dsp:sp modelId="{49F9E45E-5FB8-994F-BF71-05AAF69968F2}">
      <dsp:nvSpPr>
        <dsp:cNvPr id="0" name=""/>
        <dsp:cNvSpPr/>
      </dsp:nvSpPr>
      <dsp:spPr bwMode="auto">
        <a:xfrm>
          <a:off x="1511396" y="3222573"/>
          <a:ext cx="8564577" cy="13811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1800"/>
            <a:t>Primer hipertansiyonlu hastalarda primer hiperaldosteronizm prevalansı oldukça yüksek olduğundan evre 2 hipertansiyonu olan bireylerde, imkan varsa aldosteron ve plazma renin aktivitesi ölçümü ile primer hiperaldosteronizm için tarama yapılması uygundur.</a:t>
          </a:r>
          <a:endParaRPr lang="en-US" sz="1800"/>
        </a:p>
      </dsp:txBody>
      <dsp:txXfrm>
        <a:off x="1551847" y="3263024"/>
        <a:ext cx="6830260" cy="1300200"/>
      </dsp:txXfrm>
    </dsp:sp>
    <dsp:sp modelId="{F6510057-D94B-8146-B092-79CB3685069F}">
      <dsp:nvSpPr>
        <dsp:cNvPr id="0" name=""/>
        <dsp:cNvSpPr/>
      </dsp:nvSpPr>
      <dsp:spPr bwMode="auto">
        <a:xfrm>
          <a:off x="7666860" y="1047336"/>
          <a:ext cx="897717" cy="89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2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3600"/>
        </a:p>
      </dsp:txBody>
      <dsp:txXfrm>
        <a:off x="7868846" y="1047336"/>
        <a:ext cx="493745" cy="675532"/>
      </dsp:txXfrm>
    </dsp:sp>
    <dsp:sp modelId="{B4642D3D-786C-EE43-8FCF-D162F087DE14}">
      <dsp:nvSpPr>
        <dsp:cNvPr id="0" name=""/>
        <dsp:cNvSpPr/>
      </dsp:nvSpPr>
      <dsp:spPr bwMode="auto">
        <a:xfrm>
          <a:off x="8422558" y="2649416"/>
          <a:ext cx="897717" cy="89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3600"/>
        </a:p>
      </dsp:txBody>
      <dsp:txXfrm>
        <a:off x="8624544" y="2649416"/>
        <a:ext cx="493745" cy="675532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112700770" name=""/>
      <dsp:cNvGrpSpPr/>
    </dsp:nvGrpSpPr>
    <dsp:grpSpPr bwMode="auto">
      <a:xfrm>
        <a:off x="0" y="0"/>
        <a:ext cx="10277970" cy="2792111"/>
        <a:chOff x="0" y="0"/>
        <a:chExt cx="10277970" cy="2792111"/>
      </a:xfrm>
    </dsp:grpSpPr>
    <dsp:sp modelId="{63BE967D-25F1-1E44-AF28-478B6F2EC5F1}">
      <dsp:nvSpPr>
        <dsp:cNvPr id="0" name=""/>
        <dsp:cNvSpPr/>
      </dsp:nvSpPr>
      <dsp:spPr bwMode="auto">
        <a:xfrm>
          <a:off x="0" y="0"/>
          <a:ext cx="8222376" cy="61426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1900"/>
            <a:t>Dirençli hipertansiyon varlığı</a:t>
          </a:r>
          <a:endParaRPr lang="en-US" sz="1900"/>
        </a:p>
      </dsp:txBody>
      <dsp:txXfrm>
        <a:off x="17991" y="17991"/>
        <a:ext cx="7507631" cy="578282"/>
      </dsp:txXfrm>
    </dsp:sp>
    <dsp:sp modelId="{35C1CA0C-EE2B-3B4E-B44C-1818F6720FB9}">
      <dsp:nvSpPr>
        <dsp:cNvPr id="0" name=""/>
        <dsp:cNvSpPr/>
      </dsp:nvSpPr>
      <dsp:spPr bwMode="auto">
        <a:xfrm>
          <a:off x="688623" y="725948"/>
          <a:ext cx="8222376" cy="61426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1900"/>
            <a:t>Antihipertansif tedavi altındayken aniden bozulan KB kontrolü</a:t>
          </a:r>
          <a:endParaRPr lang="en-US" sz="1900"/>
        </a:p>
      </dsp:txBody>
      <dsp:txXfrm>
        <a:off x="706614" y="743939"/>
        <a:ext cx="7098498" cy="578282"/>
      </dsp:txXfrm>
    </dsp:sp>
    <dsp:sp modelId="{A44F5C7E-11A1-D540-A0D6-540CFFF50F7B}">
      <dsp:nvSpPr>
        <dsp:cNvPr id="0" name=""/>
        <dsp:cNvSpPr/>
      </dsp:nvSpPr>
      <dsp:spPr bwMode="auto">
        <a:xfrm>
          <a:off x="1366970" y="1451897"/>
          <a:ext cx="8222376" cy="61426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1900"/>
            <a:t>30 yaşından önce başlayan veya 60 yaş üzerinde ani başlayan evre 2 HT</a:t>
          </a:r>
          <a:endParaRPr lang="en-US" sz="1900"/>
        </a:p>
      </dsp:txBody>
      <dsp:txXfrm>
        <a:off x="1384961" y="1469888"/>
        <a:ext cx="7108776" cy="578282"/>
      </dsp:txXfrm>
    </dsp:sp>
    <dsp:sp modelId="{28FF5117-4472-DA4D-85F1-D9D0A65EFFDB}">
      <dsp:nvSpPr>
        <dsp:cNvPr id="0" name=""/>
        <dsp:cNvSpPr/>
      </dsp:nvSpPr>
      <dsp:spPr bwMode="auto">
        <a:xfrm>
          <a:off x="2055593" y="2177846"/>
          <a:ext cx="8222376" cy="61426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1900"/>
            <a:t>KB düzeyine göre beklenenden daha ağır hedef organ hasarı</a:t>
          </a:r>
          <a:endParaRPr lang="en-US" sz="1900"/>
        </a:p>
      </dsp:txBody>
      <dsp:txXfrm>
        <a:off x="2073584" y="2195837"/>
        <a:ext cx="7098498" cy="578282"/>
      </dsp:txXfrm>
    </dsp:sp>
    <dsp:sp modelId="{5F236C96-EC79-D74D-8871-0FEC0BE2FB3E}">
      <dsp:nvSpPr>
        <dsp:cNvPr id="0" name=""/>
        <dsp:cNvSpPr/>
      </dsp:nvSpPr>
      <dsp:spPr bwMode="auto">
        <a:xfrm>
          <a:off x="7823104" y="470469"/>
          <a:ext cx="399271" cy="399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1800"/>
        </a:p>
      </dsp:txBody>
      <dsp:txXfrm>
        <a:off x="7912940" y="470469"/>
        <a:ext cx="219599" cy="300451"/>
      </dsp:txXfrm>
    </dsp:sp>
    <dsp:sp modelId="{70FCD83C-5A42-434E-91E6-8FD621142F63}">
      <dsp:nvSpPr>
        <dsp:cNvPr id="0" name=""/>
        <dsp:cNvSpPr/>
      </dsp:nvSpPr>
      <dsp:spPr bwMode="auto">
        <a:xfrm>
          <a:off x="8511728" y="1196419"/>
          <a:ext cx="399271" cy="399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1800"/>
        </a:p>
      </dsp:txBody>
      <dsp:txXfrm>
        <a:off x="8601564" y="1196419"/>
        <a:ext cx="219599" cy="300451"/>
      </dsp:txXfrm>
    </dsp:sp>
    <dsp:sp modelId="{3F48C210-29D2-0846-B8CE-849DA8AC6224}">
      <dsp:nvSpPr>
        <dsp:cNvPr id="0" name=""/>
        <dsp:cNvSpPr/>
      </dsp:nvSpPr>
      <dsp:spPr bwMode="auto">
        <a:xfrm>
          <a:off x="9190074" y="1922368"/>
          <a:ext cx="399271" cy="399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1800"/>
        </a:p>
      </dsp:txBody>
      <dsp:txXfrm>
        <a:off x="9279910" y="1922368"/>
        <a:ext cx="219599" cy="300451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2234295" name=""/>
      <dsp:cNvGrpSpPr/>
    </dsp:nvGrpSpPr>
    <dsp:grpSpPr bwMode="auto">
      <a:xfrm>
        <a:off x="0" y="0"/>
        <a:ext cx="9404352" cy="4056434"/>
        <a:chOff x="0" y="0"/>
        <a:chExt cx="9404352" cy="4056434"/>
      </a:xfrm>
    </dsp:grpSpPr>
    <dsp:sp modelId="{FF7A0F75-880E-EF45-AF36-BD306DFD82E0}">
      <dsp:nvSpPr>
        <dsp:cNvPr id="0" name=""/>
        <dsp:cNvSpPr/>
      </dsp:nvSpPr>
      <dsp:spPr bwMode="auto">
        <a:xfrm>
          <a:off x="0" y="0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3600" b="0"/>
            <a:t>TEDAVİ</a:t>
          </a:r>
          <a:endParaRPr/>
        </a:p>
      </dsp:txBody>
      <dsp:txXfrm>
        <a:off x="26138" y="26138"/>
        <a:ext cx="6485086" cy="840139"/>
      </dsp:txXfrm>
    </dsp:sp>
    <dsp:sp modelId="{9A033AE1-5268-A640-AB05-44D2719F9133}">
      <dsp:nvSpPr>
        <dsp:cNvPr id="0" name=""/>
        <dsp:cNvSpPr/>
      </dsp:nvSpPr>
      <dsp:spPr bwMode="auto">
        <a:xfrm>
          <a:off x="630091" y="1054672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3600"/>
            <a:t>Yaşam Tarzı Değişiklikleri</a:t>
          </a:r>
          <a:endParaRPr/>
        </a:p>
      </dsp:txBody>
      <dsp:txXfrm>
        <a:off x="656229" y="1080810"/>
        <a:ext cx="6261043" cy="840139"/>
      </dsp:txXfrm>
    </dsp:sp>
    <dsp:sp modelId="{0F93C4C8-081D-1F48-8E1F-5CD283748B13}">
      <dsp:nvSpPr>
        <dsp:cNvPr id="0" name=""/>
        <dsp:cNvSpPr/>
      </dsp:nvSpPr>
      <dsp:spPr bwMode="auto">
        <a:xfrm>
          <a:off x="1250778" y="2109345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3600"/>
            <a:t>İlaç Tedavisi</a:t>
          </a:r>
          <a:endParaRPr/>
        </a:p>
      </dsp:txBody>
      <dsp:txXfrm>
        <a:off x="1276916" y="2135483"/>
        <a:ext cx="6270447" cy="840139"/>
      </dsp:txXfrm>
    </dsp:sp>
    <dsp:sp modelId="{213D75C2-6707-0F43-8A61-F6FF19751D15}">
      <dsp:nvSpPr>
        <dsp:cNvPr id="0" name=""/>
        <dsp:cNvSpPr/>
      </dsp:nvSpPr>
      <dsp:spPr bwMode="auto">
        <a:xfrm>
          <a:off x="1880870" y="3164018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3600"/>
            <a:t>İlaç Seçimi ve Tedavi Algoritması</a:t>
          </a:r>
          <a:endParaRPr/>
        </a:p>
      </dsp:txBody>
      <dsp:txXfrm>
        <a:off x="1907008" y="3190156"/>
        <a:ext cx="6261043" cy="840139"/>
      </dsp:txXfrm>
    </dsp:sp>
    <dsp:sp modelId="{7B586D47-41C5-554A-941E-DEBA80EE47B9}">
      <dsp:nvSpPr>
        <dsp:cNvPr id="0" name=""/>
        <dsp:cNvSpPr/>
      </dsp:nvSpPr>
      <dsp:spPr bwMode="auto">
        <a:xfrm>
          <a:off x="6943411" y="683509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2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6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2600"/>
        </a:p>
      </dsp:txBody>
      <dsp:txXfrm>
        <a:off x="7073927" y="683509"/>
        <a:ext cx="319038" cy="436503"/>
      </dsp:txXfrm>
    </dsp:sp>
    <dsp:sp modelId="{0EF00778-EECB-6241-AD2B-B83B96BB4717}">
      <dsp:nvSpPr>
        <dsp:cNvPr id="0" name=""/>
        <dsp:cNvSpPr/>
      </dsp:nvSpPr>
      <dsp:spPr bwMode="auto">
        <a:xfrm>
          <a:off x="7573503" y="1738181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hueOff val="-424613"/>
            <a:satOff val="-37673"/>
            <a:lumOff val="-385"/>
            <a:alphaOff val="0"/>
            <a:alpha val="90000"/>
          </a:schemeClr>
        </a:solidFill>
        <a:ln w="12700" cap="flat" cmpd="sng" algn="ctr">
          <a:solidFill>
            <a:schemeClr val="accent2">
              <a:tint val="40000"/>
              <a:hueOff val="-424613"/>
              <a:satOff val="-37673"/>
              <a:lumOff val="-385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6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2600"/>
        </a:p>
      </dsp:txBody>
      <dsp:txXfrm>
        <a:off x="7704019" y="1738181"/>
        <a:ext cx="319038" cy="436503"/>
      </dsp:txXfrm>
    </dsp:sp>
    <dsp:sp modelId="{AE742E77-EEDF-3B41-8E8D-B804314092B8}">
      <dsp:nvSpPr>
        <dsp:cNvPr id="0" name=""/>
        <dsp:cNvSpPr/>
      </dsp:nvSpPr>
      <dsp:spPr bwMode="auto">
        <a:xfrm>
          <a:off x="8194190" y="2792854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hueOff val="-849226"/>
            <a:satOff val="-75346"/>
            <a:lumOff val="-769"/>
            <a:alphaOff val="0"/>
            <a:alpha val="90000"/>
          </a:schemeClr>
        </a:solidFill>
        <a:ln w="12700" cap="flat" cmpd="sng" algn="ctr">
          <a:solidFill>
            <a:schemeClr val="accent2">
              <a:tint val="40000"/>
              <a:hueOff val="-849226"/>
              <a:satOff val="-75346"/>
              <a:lumOff val="-769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6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en-US" sz="2600"/>
        </a:p>
      </dsp:txBody>
      <dsp:txXfrm>
        <a:off x="8324706" y="2792854"/>
        <a:ext cx="319038" cy="436503"/>
      </dsp:txXfrm>
    </dsp:sp>
  </dsp:spTree>
</dsp:drawing>
</file>

<file path=ppt/diagrams/drawing5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14261454" name=""/>
      <dsp:cNvGrpSpPr/>
    </dsp:nvGrpSpPr>
    <dsp:grpSpPr bwMode="auto">
      <a:xfrm>
        <a:off x="0" y="0"/>
        <a:ext cx="7250723" cy="4505586"/>
        <a:chOff x="0" y="0"/>
        <a:chExt cx="7250723" cy="4505586"/>
      </a:xfrm>
    </dsp:grpSpPr>
    <dsp:sp modelId="{7164D606-E5D0-1B43-9B1D-39F5005F3A2B}">
      <dsp:nvSpPr>
        <dsp:cNvPr id="0" name=""/>
        <dsp:cNvSpPr/>
      </dsp:nvSpPr>
      <dsp:spPr bwMode="auto">
        <a:xfrm>
          <a:off x="0" y="30693"/>
          <a:ext cx="7250723" cy="575639"/>
        </a:xfrm>
        <a:prstGeom prst="roundRect">
          <a:avLst>
            <a:gd name="adj" fmla="val 16667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 b="0"/>
            <a:t>ÖZEL HASTA GRUPLARI</a:t>
          </a:r>
          <a:endParaRPr/>
        </a:p>
      </dsp:txBody>
      <dsp:txXfrm>
        <a:off x="28100" y="58793"/>
        <a:ext cx="7194523" cy="519439"/>
      </dsp:txXfrm>
    </dsp:sp>
    <dsp:sp modelId="{7669FB70-474D-E643-98D5-70825683A2AE}">
      <dsp:nvSpPr>
        <dsp:cNvPr id="0" name=""/>
        <dsp:cNvSpPr/>
      </dsp:nvSpPr>
      <dsp:spPr bwMode="auto">
        <a:xfrm>
          <a:off x="0" y="675453"/>
          <a:ext cx="7250723" cy="575639"/>
        </a:xfrm>
        <a:prstGeom prst="roundRect">
          <a:avLst>
            <a:gd name="adj" fmla="val 16667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rgbClr val="C00000"/>
              </a:solidFill>
            </a:rPr>
            <a:t>Yaşlılar ve Kırılganlık</a:t>
          </a:r>
          <a:endParaRPr/>
        </a:p>
      </dsp:txBody>
      <dsp:txXfrm>
        <a:off x="28100" y="703553"/>
        <a:ext cx="7194523" cy="519439"/>
      </dsp:txXfrm>
    </dsp:sp>
    <dsp:sp modelId="{211A88E7-6F1C-9A4E-84A2-E961420B63F2}">
      <dsp:nvSpPr>
        <dsp:cNvPr id="0" name=""/>
        <dsp:cNvSpPr/>
      </dsp:nvSpPr>
      <dsp:spPr bwMode="auto">
        <a:xfrm>
          <a:off x="0" y="1320213"/>
          <a:ext cx="7250723" cy="575639"/>
        </a:xfrm>
        <a:prstGeom prst="roundRect">
          <a:avLst>
            <a:gd name="adj" fmla="val 16667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>
              <a:solidFill>
                <a:schemeClr val="bg1"/>
              </a:solidFill>
            </a:rPr>
            <a:t>Diyabet </a:t>
          </a:r>
          <a:endParaRPr/>
        </a:p>
      </dsp:txBody>
      <dsp:txXfrm>
        <a:off x="28100" y="1348313"/>
        <a:ext cx="7194523" cy="519439"/>
      </dsp:txXfrm>
    </dsp:sp>
    <dsp:sp modelId="{5BF25736-D8F2-E74E-9F6D-11305E219123}">
      <dsp:nvSpPr>
        <dsp:cNvPr id="0" name=""/>
        <dsp:cNvSpPr/>
      </dsp:nvSpPr>
      <dsp:spPr bwMode="auto">
        <a:xfrm>
          <a:off x="0" y="1964973"/>
          <a:ext cx="7250723" cy="575639"/>
        </a:xfrm>
        <a:prstGeom prst="roundRect">
          <a:avLst>
            <a:gd name="adj" fmla="val 16667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bg1"/>
              </a:solidFill>
            </a:rPr>
            <a:t>Kronik Böbrek Hastalığı</a:t>
          </a:r>
          <a:endParaRPr/>
        </a:p>
      </dsp:txBody>
      <dsp:txXfrm>
        <a:off x="28100" y="1993073"/>
        <a:ext cx="7194523" cy="519439"/>
      </dsp:txXfrm>
    </dsp:sp>
    <dsp:sp modelId="{D2E2C666-0FF6-8449-8FF2-362972BB1E4A}">
      <dsp:nvSpPr>
        <dsp:cNvPr id="0" name=""/>
        <dsp:cNvSpPr/>
      </dsp:nvSpPr>
      <dsp:spPr bwMode="auto">
        <a:xfrm>
          <a:off x="0" y="2609733"/>
          <a:ext cx="7250723" cy="575639"/>
        </a:xfrm>
        <a:prstGeom prst="roundRect">
          <a:avLst>
            <a:gd name="adj" fmla="val 16667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bg1"/>
              </a:solidFill>
            </a:rPr>
            <a:t>Koroner Arter Hastalığı</a:t>
          </a:r>
          <a:endParaRPr/>
        </a:p>
      </dsp:txBody>
      <dsp:txXfrm>
        <a:off x="28100" y="2637833"/>
        <a:ext cx="7194523" cy="519439"/>
      </dsp:txXfrm>
    </dsp:sp>
    <dsp:sp modelId="{6D670D2A-01AE-CC4D-ABDB-AF59C9C11C79}">
      <dsp:nvSpPr>
        <dsp:cNvPr id="0" name=""/>
        <dsp:cNvSpPr/>
      </dsp:nvSpPr>
      <dsp:spPr bwMode="auto">
        <a:xfrm>
          <a:off x="0" y="3254492"/>
          <a:ext cx="7250723" cy="575639"/>
        </a:xfrm>
        <a:prstGeom prst="roundRect">
          <a:avLst>
            <a:gd name="adj" fmla="val 16667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bg1"/>
              </a:solidFill>
            </a:rPr>
            <a:t>Kalp Yetersizliği</a:t>
          </a:r>
          <a:endParaRPr/>
        </a:p>
      </dsp:txBody>
      <dsp:txXfrm>
        <a:off x="28100" y="3282592"/>
        <a:ext cx="7194523" cy="519439"/>
      </dsp:txXfrm>
    </dsp:sp>
    <dsp:sp modelId="{228A011E-AE21-E340-940F-F2D86D78BC24}">
      <dsp:nvSpPr>
        <dsp:cNvPr id="0" name=""/>
        <dsp:cNvSpPr/>
      </dsp:nvSpPr>
      <dsp:spPr bwMode="auto">
        <a:xfrm>
          <a:off x="0" y="3899252"/>
          <a:ext cx="7250723" cy="575639"/>
        </a:xfrm>
        <a:prstGeom prst="roundRect">
          <a:avLst>
            <a:gd name="adj" fmla="val 16667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bg1"/>
              </a:solidFill>
            </a:rPr>
            <a:t>Gebelik/Laktasyon</a:t>
          </a:r>
          <a:endParaRPr/>
        </a:p>
      </dsp:txBody>
      <dsp:txXfrm>
        <a:off x="28100" y="3927352"/>
        <a:ext cx="7194523" cy="519439"/>
      </dsp:txXfrm>
    </dsp:sp>
  </dsp:spTree>
</dsp:drawing>
</file>

<file path=ppt/diagrams/drawing6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810278048" name=""/>
      <dsp:cNvGrpSpPr/>
    </dsp:nvGrpSpPr>
    <dsp:grpSpPr bwMode="auto">
      <a:xfrm>
        <a:off x="0" y="0"/>
        <a:ext cx="7250723" cy="4505586"/>
        <a:chOff x="0" y="0"/>
        <a:chExt cx="7250723" cy="4505586"/>
      </a:xfrm>
    </dsp:grpSpPr>
    <dsp:sp modelId="{7164D606-E5D0-1B43-9B1D-39F5005F3A2B}">
      <dsp:nvSpPr>
        <dsp:cNvPr id="0" name=""/>
        <dsp:cNvSpPr/>
      </dsp:nvSpPr>
      <dsp:spPr bwMode="auto">
        <a:xfrm>
          <a:off x="0" y="30693"/>
          <a:ext cx="7250723" cy="575639"/>
        </a:xfrm>
        <a:prstGeom prst="roundRect">
          <a:avLst>
            <a:gd name="adj" fmla="val 16667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 b="0"/>
            <a:t>ÖZEL HASTA GRUPLARI</a:t>
          </a:r>
          <a:endParaRPr/>
        </a:p>
      </dsp:txBody>
      <dsp:txXfrm>
        <a:off x="28100" y="58793"/>
        <a:ext cx="7194523" cy="519439"/>
      </dsp:txXfrm>
    </dsp:sp>
    <dsp:sp modelId="{7669FB70-474D-E643-98D5-70825683A2AE}">
      <dsp:nvSpPr>
        <dsp:cNvPr id="0" name=""/>
        <dsp:cNvSpPr/>
      </dsp:nvSpPr>
      <dsp:spPr bwMode="auto">
        <a:xfrm>
          <a:off x="0" y="675453"/>
          <a:ext cx="7250723" cy="575639"/>
        </a:xfrm>
        <a:prstGeom prst="roundRect">
          <a:avLst>
            <a:gd name="adj" fmla="val 16667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rgbClr val="FF0000"/>
              </a:solidFill>
            </a:rPr>
            <a:t>Yaşlılar ve Kırılganlık</a:t>
          </a:r>
          <a:endParaRPr/>
        </a:p>
      </dsp:txBody>
      <dsp:txXfrm>
        <a:off x="28100" y="703553"/>
        <a:ext cx="7194523" cy="519439"/>
      </dsp:txXfrm>
    </dsp:sp>
    <dsp:sp modelId="{211A88E7-6F1C-9A4E-84A2-E961420B63F2}">
      <dsp:nvSpPr>
        <dsp:cNvPr id="0" name=""/>
        <dsp:cNvSpPr/>
      </dsp:nvSpPr>
      <dsp:spPr bwMode="auto">
        <a:xfrm>
          <a:off x="0" y="132021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>
              <a:solidFill>
                <a:schemeClr val="tx1"/>
              </a:solidFill>
            </a:rPr>
            <a:t>Diyabet </a:t>
          </a:r>
          <a:endParaRPr/>
        </a:p>
      </dsp:txBody>
      <dsp:txXfrm>
        <a:off x="28100" y="1348313"/>
        <a:ext cx="7194523" cy="519439"/>
      </dsp:txXfrm>
    </dsp:sp>
    <dsp:sp modelId="{5BF25736-D8F2-E74E-9F6D-11305E219123}">
      <dsp:nvSpPr>
        <dsp:cNvPr id="0" name=""/>
        <dsp:cNvSpPr/>
      </dsp:nvSpPr>
      <dsp:spPr bwMode="auto">
        <a:xfrm>
          <a:off x="0" y="196497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Kronik Böbrek Hastalığı</a:t>
          </a:r>
          <a:endParaRPr/>
        </a:p>
      </dsp:txBody>
      <dsp:txXfrm>
        <a:off x="28100" y="1993073"/>
        <a:ext cx="7194523" cy="519439"/>
      </dsp:txXfrm>
    </dsp:sp>
    <dsp:sp modelId="{D2E2C666-0FF6-8449-8FF2-362972BB1E4A}">
      <dsp:nvSpPr>
        <dsp:cNvPr id="0" name=""/>
        <dsp:cNvSpPr/>
      </dsp:nvSpPr>
      <dsp:spPr bwMode="auto">
        <a:xfrm>
          <a:off x="0" y="260973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Koroner Arter Hastalığı</a:t>
          </a:r>
          <a:endParaRPr/>
        </a:p>
      </dsp:txBody>
      <dsp:txXfrm>
        <a:off x="28100" y="2637833"/>
        <a:ext cx="7194523" cy="519439"/>
      </dsp:txXfrm>
    </dsp:sp>
    <dsp:sp modelId="{6D670D2A-01AE-CC4D-ABDB-AF59C9C11C79}">
      <dsp:nvSpPr>
        <dsp:cNvPr id="0" name=""/>
        <dsp:cNvSpPr/>
      </dsp:nvSpPr>
      <dsp:spPr bwMode="auto">
        <a:xfrm>
          <a:off x="0" y="3254492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Kalp Yetersizliği</a:t>
          </a:r>
          <a:endParaRPr/>
        </a:p>
      </dsp:txBody>
      <dsp:txXfrm>
        <a:off x="28100" y="3282592"/>
        <a:ext cx="7194523" cy="519439"/>
      </dsp:txXfrm>
    </dsp:sp>
    <dsp:sp modelId="{228A011E-AE21-E340-940F-F2D86D78BC24}">
      <dsp:nvSpPr>
        <dsp:cNvPr id="0" name=""/>
        <dsp:cNvSpPr/>
      </dsp:nvSpPr>
      <dsp:spPr bwMode="auto">
        <a:xfrm>
          <a:off x="0" y="3899252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Gebelik/Laktasyon</a:t>
          </a:r>
          <a:endParaRPr/>
        </a:p>
      </dsp:txBody>
      <dsp:txXfrm>
        <a:off x="28100" y="3927352"/>
        <a:ext cx="7194523" cy="519439"/>
      </dsp:txXfrm>
    </dsp:sp>
  </dsp:spTree>
</dsp:drawing>
</file>

<file path=ppt/diagrams/drawing7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06138269" name=""/>
      <dsp:cNvGrpSpPr/>
    </dsp:nvGrpSpPr>
    <dsp:grpSpPr bwMode="auto">
      <a:xfrm>
        <a:off x="0" y="0"/>
        <a:ext cx="7250723" cy="4505586"/>
        <a:chOff x="0" y="0"/>
        <a:chExt cx="7250723" cy="4505586"/>
      </a:xfrm>
    </dsp:grpSpPr>
    <dsp:sp modelId="{7164D606-E5D0-1B43-9B1D-39F5005F3A2B}">
      <dsp:nvSpPr>
        <dsp:cNvPr id="0" name=""/>
        <dsp:cNvSpPr/>
      </dsp:nvSpPr>
      <dsp:spPr bwMode="auto">
        <a:xfrm>
          <a:off x="0" y="30693"/>
          <a:ext cx="7250723" cy="575639"/>
        </a:xfrm>
        <a:prstGeom prst="roundRect">
          <a:avLst>
            <a:gd name="adj" fmla="val 16667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 b="0"/>
            <a:t>ÖZEL HASTA GRUPLARI</a:t>
          </a:r>
          <a:endParaRPr/>
        </a:p>
      </dsp:txBody>
      <dsp:txXfrm>
        <a:off x="28100" y="58793"/>
        <a:ext cx="7194523" cy="519439"/>
      </dsp:txXfrm>
    </dsp:sp>
    <dsp:sp modelId="{7669FB70-474D-E643-98D5-70825683A2AE}">
      <dsp:nvSpPr>
        <dsp:cNvPr id="0" name=""/>
        <dsp:cNvSpPr/>
      </dsp:nvSpPr>
      <dsp:spPr bwMode="auto">
        <a:xfrm>
          <a:off x="0" y="67545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Yaşlılar ve Kırılganlık</a:t>
          </a:r>
          <a:endParaRPr/>
        </a:p>
      </dsp:txBody>
      <dsp:txXfrm>
        <a:off x="28100" y="703553"/>
        <a:ext cx="7194523" cy="519439"/>
      </dsp:txXfrm>
    </dsp:sp>
    <dsp:sp modelId="{211A88E7-6F1C-9A4E-84A2-E961420B63F2}">
      <dsp:nvSpPr>
        <dsp:cNvPr id="0" name=""/>
        <dsp:cNvSpPr/>
      </dsp:nvSpPr>
      <dsp:spPr bwMode="auto">
        <a:xfrm>
          <a:off x="0" y="132021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>
              <a:solidFill>
                <a:schemeClr val="tx1"/>
              </a:solidFill>
            </a:rPr>
            <a:t>Diyabet </a:t>
          </a:r>
          <a:endParaRPr/>
        </a:p>
      </dsp:txBody>
      <dsp:txXfrm>
        <a:off x="28100" y="1348313"/>
        <a:ext cx="7194523" cy="519439"/>
      </dsp:txXfrm>
    </dsp:sp>
    <dsp:sp modelId="{5BF25736-D8F2-E74E-9F6D-11305E219123}">
      <dsp:nvSpPr>
        <dsp:cNvPr id="0" name=""/>
        <dsp:cNvSpPr/>
      </dsp:nvSpPr>
      <dsp:spPr bwMode="auto">
        <a:xfrm>
          <a:off x="0" y="1964973"/>
          <a:ext cx="7250723" cy="575639"/>
        </a:xfrm>
        <a:prstGeom prst="roundRect">
          <a:avLst>
            <a:gd name="adj" fmla="val 16667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rgbClr val="C00000"/>
              </a:solidFill>
            </a:rPr>
            <a:t>Kronik Böbrek Hastalığı</a:t>
          </a:r>
          <a:endParaRPr/>
        </a:p>
      </dsp:txBody>
      <dsp:txXfrm>
        <a:off x="28100" y="1993073"/>
        <a:ext cx="7194523" cy="519439"/>
      </dsp:txXfrm>
    </dsp:sp>
    <dsp:sp modelId="{D2E2C666-0FF6-8449-8FF2-362972BB1E4A}">
      <dsp:nvSpPr>
        <dsp:cNvPr id="0" name=""/>
        <dsp:cNvSpPr/>
      </dsp:nvSpPr>
      <dsp:spPr bwMode="auto">
        <a:xfrm>
          <a:off x="0" y="260973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Koroner Arter Hastalığı</a:t>
          </a:r>
          <a:endParaRPr/>
        </a:p>
      </dsp:txBody>
      <dsp:txXfrm>
        <a:off x="28100" y="2637833"/>
        <a:ext cx="7194523" cy="519439"/>
      </dsp:txXfrm>
    </dsp:sp>
    <dsp:sp modelId="{6D670D2A-01AE-CC4D-ABDB-AF59C9C11C79}">
      <dsp:nvSpPr>
        <dsp:cNvPr id="0" name=""/>
        <dsp:cNvSpPr/>
      </dsp:nvSpPr>
      <dsp:spPr bwMode="auto">
        <a:xfrm>
          <a:off x="0" y="3254492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Kalp Yetersizliği</a:t>
          </a:r>
          <a:endParaRPr/>
        </a:p>
      </dsp:txBody>
      <dsp:txXfrm>
        <a:off x="28100" y="3282592"/>
        <a:ext cx="7194523" cy="519439"/>
      </dsp:txXfrm>
    </dsp:sp>
    <dsp:sp modelId="{228A011E-AE21-E340-940F-F2D86D78BC24}">
      <dsp:nvSpPr>
        <dsp:cNvPr id="0" name=""/>
        <dsp:cNvSpPr/>
      </dsp:nvSpPr>
      <dsp:spPr bwMode="auto">
        <a:xfrm>
          <a:off x="0" y="3899252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/>
              </a:solidFill>
            </a:rPr>
            <a:t>Gebelik/Laktasyon</a:t>
          </a:r>
          <a:endParaRPr/>
        </a:p>
      </dsp:txBody>
      <dsp:txXfrm>
        <a:off x="28100" y="3927352"/>
        <a:ext cx="7194523" cy="519439"/>
      </dsp:txXfrm>
    </dsp:sp>
  </dsp:spTree>
</dsp:drawing>
</file>

<file path=ppt/diagrams/drawing8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146885926" name=""/>
      <dsp:cNvGrpSpPr/>
    </dsp:nvGrpSpPr>
    <dsp:grpSpPr bwMode="auto">
      <a:xfrm>
        <a:off x="0" y="0"/>
        <a:ext cx="7250723" cy="4505586"/>
        <a:chOff x="0" y="0"/>
        <a:chExt cx="7250723" cy="4505586"/>
      </a:xfrm>
    </dsp:grpSpPr>
    <dsp:sp modelId="{7164D606-E5D0-1B43-9B1D-39F5005F3A2B}">
      <dsp:nvSpPr>
        <dsp:cNvPr id="0" name=""/>
        <dsp:cNvSpPr/>
      </dsp:nvSpPr>
      <dsp:spPr bwMode="auto">
        <a:xfrm>
          <a:off x="0" y="30693"/>
          <a:ext cx="7250723" cy="575639"/>
        </a:xfrm>
        <a:prstGeom prst="roundRect">
          <a:avLst>
            <a:gd name="adj" fmla="val 16667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 b="0"/>
            <a:t>ÖZEL HASTA GRUPLARI</a:t>
          </a:r>
          <a:endParaRPr/>
        </a:p>
      </dsp:txBody>
      <dsp:txXfrm>
        <a:off x="28100" y="58793"/>
        <a:ext cx="7194523" cy="519439"/>
      </dsp:txXfrm>
    </dsp:sp>
    <dsp:sp modelId="{7669FB70-474D-E643-98D5-70825683A2AE}">
      <dsp:nvSpPr>
        <dsp:cNvPr id="0" name=""/>
        <dsp:cNvSpPr/>
      </dsp:nvSpPr>
      <dsp:spPr bwMode="auto">
        <a:xfrm>
          <a:off x="0" y="67545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Yaşlılar ve Kırılganlık</a:t>
          </a:r>
          <a:endParaRPr/>
        </a:p>
      </dsp:txBody>
      <dsp:txXfrm>
        <a:off x="28100" y="703553"/>
        <a:ext cx="7194523" cy="519439"/>
      </dsp:txXfrm>
    </dsp:sp>
    <dsp:sp modelId="{211A88E7-6F1C-9A4E-84A2-E961420B63F2}">
      <dsp:nvSpPr>
        <dsp:cNvPr id="0" name=""/>
        <dsp:cNvSpPr/>
      </dsp:nvSpPr>
      <dsp:spPr bwMode="auto">
        <a:xfrm>
          <a:off x="0" y="132021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>
              <a:solidFill>
                <a:schemeClr val="tx1">
                  <a:lumMod val="95000"/>
                  <a:lumOff val="5000"/>
                </a:schemeClr>
              </a:solidFill>
            </a:rPr>
            <a:t>Diyabet </a:t>
          </a:r>
          <a:endParaRPr/>
        </a:p>
      </dsp:txBody>
      <dsp:txXfrm>
        <a:off x="28100" y="1348313"/>
        <a:ext cx="7194523" cy="519439"/>
      </dsp:txXfrm>
    </dsp:sp>
    <dsp:sp modelId="{5BF25736-D8F2-E74E-9F6D-11305E219123}">
      <dsp:nvSpPr>
        <dsp:cNvPr id="0" name=""/>
        <dsp:cNvSpPr/>
      </dsp:nvSpPr>
      <dsp:spPr bwMode="auto">
        <a:xfrm>
          <a:off x="0" y="196497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Kronik Böbrek Hastalığı</a:t>
          </a:r>
          <a:endParaRPr/>
        </a:p>
      </dsp:txBody>
      <dsp:txXfrm>
        <a:off x="28100" y="1993073"/>
        <a:ext cx="7194523" cy="519439"/>
      </dsp:txXfrm>
    </dsp:sp>
    <dsp:sp modelId="{D2E2C666-0FF6-8449-8FF2-362972BB1E4A}">
      <dsp:nvSpPr>
        <dsp:cNvPr id="0" name=""/>
        <dsp:cNvSpPr/>
      </dsp:nvSpPr>
      <dsp:spPr bwMode="auto">
        <a:xfrm>
          <a:off x="0" y="2609733"/>
          <a:ext cx="7250723" cy="575639"/>
        </a:xfrm>
        <a:prstGeom prst="roundRect">
          <a:avLst>
            <a:gd name="adj" fmla="val 16667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rgbClr val="C00000"/>
              </a:solidFill>
            </a:rPr>
            <a:t>Koroner Arter Hastalığı</a:t>
          </a:r>
          <a:endParaRPr/>
        </a:p>
      </dsp:txBody>
      <dsp:txXfrm>
        <a:off x="28100" y="2637833"/>
        <a:ext cx="7194523" cy="519439"/>
      </dsp:txXfrm>
    </dsp:sp>
    <dsp:sp modelId="{6D670D2A-01AE-CC4D-ABDB-AF59C9C11C79}">
      <dsp:nvSpPr>
        <dsp:cNvPr id="0" name=""/>
        <dsp:cNvSpPr/>
      </dsp:nvSpPr>
      <dsp:spPr bwMode="auto">
        <a:xfrm>
          <a:off x="0" y="3254492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Kalp Yetersizliği</a:t>
          </a:r>
          <a:endParaRPr/>
        </a:p>
      </dsp:txBody>
      <dsp:txXfrm>
        <a:off x="28100" y="3282592"/>
        <a:ext cx="7194523" cy="519439"/>
      </dsp:txXfrm>
    </dsp:sp>
    <dsp:sp modelId="{228A011E-AE21-E340-940F-F2D86D78BC24}">
      <dsp:nvSpPr>
        <dsp:cNvPr id="0" name=""/>
        <dsp:cNvSpPr/>
      </dsp:nvSpPr>
      <dsp:spPr bwMode="auto">
        <a:xfrm>
          <a:off x="0" y="3899252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Gebelik/Laktasyon</a:t>
          </a:r>
          <a:endParaRPr/>
        </a:p>
      </dsp:txBody>
      <dsp:txXfrm>
        <a:off x="28100" y="3927352"/>
        <a:ext cx="7194523" cy="519439"/>
      </dsp:txXfrm>
    </dsp:sp>
  </dsp:spTree>
</dsp:drawing>
</file>

<file path=ppt/diagrams/drawing9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52745236" name=""/>
      <dsp:cNvGrpSpPr/>
    </dsp:nvGrpSpPr>
    <dsp:grpSpPr bwMode="auto">
      <a:xfrm>
        <a:off x="0" y="0"/>
        <a:ext cx="7250723" cy="4505586"/>
        <a:chOff x="0" y="0"/>
        <a:chExt cx="7250723" cy="4505586"/>
      </a:xfrm>
    </dsp:grpSpPr>
    <dsp:sp modelId="{7164D606-E5D0-1B43-9B1D-39F5005F3A2B}">
      <dsp:nvSpPr>
        <dsp:cNvPr id="0" name=""/>
        <dsp:cNvSpPr/>
      </dsp:nvSpPr>
      <dsp:spPr bwMode="auto">
        <a:xfrm>
          <a:off x="0" y="30693"/>
          <a:ext cx="7250723" cy="575639"/>
        </a:xfrm>
        <a:prstGeom prst="roundRect">
          <a:avLst>
            <a:gd name="adj" fmla="val 16667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 b="0"/>
            <a:t>ÖZEL HASTA GRUPLARI</a:t>
          </a:r>
          <a:endParaRPr/>
        </a:p>
      </dsp:txBody>
      <dsp:txXfrm>
        <a:off x="28100" y="58793"/>
        <a:ext cx="7194523" cy="519439"/>
      </dsp:txXfrm>
    </dsp:sp>
    <dsp:sp modelId="{7669FB70-474D-E643-98D5-70825683A2AE}">
      <dsp:nvSpPr>
        <dsp:cNvPr id="0" name=""/>
        <dsp:cNvSpPr/>
      </dsp:nvSpPr>
      <dsp:spPr bwMode="auto">
        <a:xfrm>
          <a:off x="0" y="67545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Yaşlılar ve Kırılganlık</a:t>
          </a:r>
          <a:endParaRPr/>
        </a:p>
      </dsp:txBody>
      <dsp:txXfrm>
        <a:off x="28100" y="703553"/>
        <a:ext cx="7194523" cy="519439"/>
      </dsp:txXfrm>
    </dsp:sp>
    <dsp:sp modelId="{211A88E7-6F1C-9A4E-84A2-E961420B63F2}">
      <dsp:nvSpPr>
        <dsp:cNvPr id="0" name=""/>
        <dsp:cNvSpPr/>
      </dsp:nvSpPr>
      <dsp:spPr bwMode="auto">
        <a:xfrm>
          <a:off x="0" y="132021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tr-TR" sz="2400">
              <a:solidFill>
                <a:schemeClr val="tx1">
                  <a:lumMod val="95000"/>
                  <a:lumOff val="5000"/>
                </a:schemeClr>
              </a:solidFill>
            </a:rPr>
            <a:t>Diyabet </a:t>
          </a:r>
          <a:endParaRPr/>
        </a:p>
      </dsp:txBody>
      <dsp:txXfrm>
        <a:off x="28100" y="1348313"/>
        <a:ext cx="7194523" cy="519439"/>
      </dsp:txXfrm>
    </dsp:sp>
    <dsp:sp modelId="{5BF25736-D8F2-E74E-9F6D-11305E219123}">
      <dsp:nvSpPr>
        <dsp:cNvPr id="0" name=""/>
        <dsp:cNvSpPr/>
      </dsp:nvSpPr>
      <dsp:spPr bwMode="auto">
        <a:xfrm>
          <a:off x="0" y="196497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Kronik Böbrek Hastalığı</a:t>
          </a:r>
          <a:endParaRPr/>
        </a:p>
      </dsp:txBody>
      <dsp:txXfrm>
        <a:off x="28100" y="1993073"/>
        <a:ext cx="7194523" cy="519439"/>
      </dsp:txXfrm>
    </dsp:sp>
    <dsp:sp modelId="{D2E2C666-0FF6-8449-8FF2-362972BB1E4A}">
      <dsp:nvSpPr>
        <dsp:cNvPr id="0" name=""/>
        <dsp:cNvSpPr/>
      </dsp:nvSpPr>
      <dsp:spPr bwMode="auto">
        <a:xfrm>
          <a:off x="0" y="2609733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Koroner Arter Hastalığı</a:t>
          </a:r>
          <a:endParaRPr/>
        </a:p>
      </dsp:txBody>
      <dsp:txXfrm>
        <a:off x="28100" y="2637833"/>
        <a:ext cx="7194523" cy="519439"/>
      </dsp:txXfrm>
    </dsp:sp>
    <dsp:sp modelId="{6D670D2A-01AE-CC4D-ABDB-AF59C9C11C79}">
      <dsp:nvSpPr>
        <dsp:cNvPr id="0" name=""/>
        <dsp:cNvSpPr/>
      </dsp:nvSpPr>
      <dsp:spPr bwMode="auto">
        <a:xfrm>
          <a:off x="0" y="3254492"/>
          <a:ext cx="7250723" cy="575639"/>
        </a:xfrm>
        <a:prstGeom prst="roundRect">
          <a:avLst>
            <a:gd name="adj" fmla="val 16667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rgbClr val="C00000"/>
              </a:solidFill>
            </a:rPr>
            <a:t>Kalp Yetersizliği</a:t>
          </a:r>
          <a:endParaRPr/>
        </a:p>
      </dsp:txBody>
      <dsp:txXfrm>
        <a:off x="28100" y="3282592"/>
        <a:ext cx="7194523" cy="519439"/>
      </dsp:txXfrm>
    </dsp:sp>
    <dsp:sp modelId="{228A011E-AE21-E340-940F-F2D86D78BC24}">
      <dsp:nvSpPr>
        <dsp:cNvPr id="0" name=""/>
        <dsp:cNvSpPr/>
      </dsp:nvSpPr>
      <dsp:spPr bwMode="auto">
        <a:xfrm>
          <a:off x="0" y="3899252"/>
          <a:ext cx="7250723" cy="575639"/>
        </a:xfrm>
        <a:prstGeom prst="roundRect">
          <a:avLst>
            <a:gd name="adj" fmla="val 16667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>
              <a:solidFill>
                <a:schemeClr val="tx1">
                  <a:lumMod val="95000"/>
                  <a:lumOff val="5000"/>
                </a:schemeClr>
              </a:solidFill>
            </a:rPr>
            <a:t>Gebelik/Laktasyon</a:t>
          </a:r>
          <a:endParaRPr/>
        </a:p>
      </dsp:txBody>
      <dsp:txXfrm>
        <a:off x="28100" y="3927352"/>
        <a:ext cx="7194523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 val="norm"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00000"/>
      <dgm:constr type="w" for="des" forName="childText" refType="w" refFor="des" refForName="rootComposite" fact="0.800000"/>
      <dgm:constr type="h" for="des" forName="childText" refType="h" refFor="des" refForName="rootComposite"/>
      <dgm:constr type="sibSp" refType="w" refFor="des" refForName="rootComposite" fact="0.250000"/>
      <dgm:constr type="sibSp" for="des" forName="childShape" refType="h" refFor="des" refForName="childText" fact="0.250000"/>
      <dgm:constr type="sp" for="des" forName="root" refType="h" refFor="des" refForName="childText" fact="0.250000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0000000000000001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00000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00000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00000"/>
                </dgm:adjLst>
              </dgm:shape>
              <dgm:presOf axis="self" ptType="node" cnt="1"/>
              <dgm:constrLst>
                <dgm:constr type="tMarg" refType="primFontSz" fact="0.100000"/>
                <dgm:constr type="bMarg" refType="primFontSz" fact="0.100000"/>
                <dgm:constr type="lMarg" refType="primFontSz" fact="0.150000"/>
                <dgm:constr type="rMarg" refType="primFontSz" fact="0.150000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00000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00000"/>
                    </dgm:adjLst>
                  </dgm:shape>
                  <dgm:presOf axis="self desOrSelf" ptType="node node" st="1 1" cnt="1 0"/>
                  <dgm:constrLst>
                    <dgm:constr type="tMarg" refType="primFontSz" fact="0.100000"/>
                    <dgm:constr type="bMarg" refType="primFontSz" fact="0.100000"/>
                    <dgm:constr type="lMarg" refType="primFontSz" fact="0.150000"/>
                    <dgm:constr type="rMarg" refType="primFontSz" fact="0.150000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 val="norm"/>
      <dgm:resizeHandles val="exact"/>
    </dgm:varLst>
    <dgm:alg type="composite"/>
    <dgm:shape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00000"/>
          <dgm:constr type="ctrY" for="ch" forName="OneNode_1" refType="h" fact="0.500000"/>
          <dgm:constr type="w" for="ch" forName="TwoNodes_1" refType="w" fact="0.850000"/>
          <dgm:constr type="h" for="ch" forName="TwoNodes_1" refType="h" fact="0.450000"/>
          <dgm:constr type="t" for="ch" forName="TwoNodes_1"/>
          <dgm:constr type="l" for="ch" forName="TwoNodes_1"/>
          <dgm:constr type="w" for="ch" forName="TwoNodes_2" refType="w" fact="0.850000"/>
          <dgm:constr type="h" for="ch" forName="TwoNodes_2" refType="h" fact="0.450000"/>
          <dgm:constr type="b" for="ch" forName="TwoNodes_2" refType="h"/>
          <dgm:constr type="r" for="ch" forName="TwoNodes_2" refType="w"/>
          <dgm:constr type="w" for="ch" forName="TwoConn_1-2" refType="h" refFor="ch" refForName="TwoNodes_1" fact="0.650000"/>
          <dgm:constr type="h" for="ch" forName="TwoConn_1-2" refType="h" refFor="ch" refForName="TwoNodes_1" fact="0.650000"/>
          <dgm:constr type="ctrY" for="ch" forName="TwoConn_1-2" refType="h" fact="0.500000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00000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0000"/>
          <dgm:constr type="h" for="ch" forName="ThreeNodes_1" refType="h" fact="0.300000"/>
          <dgm:constr type="t" for="ch" forName="ThreeNodes_1"/>
          <dgm:constr type="l" for="ch" forName="ThreeNodes_1"/>
          <dgm:constr type="w" for="ch" forName="ThreeNodes_2" refType="w" fact="0.850000"/>
          <dgm:constr type="h" for="ch" forName="ThreeNodes_2" refType="h" fact="0.300000"/>
          <dgm:constr type="ctrY" for="ch" forName="ThreeNodes_2" refType="h" fact="0.500000"/>
          <dgm:constr type="ctrX" for="ch" forName="ThreeNodes_2" refType="w" fact="0.500000"/>
          <dgm:constr type="w" for="ch" forName="ThreeNodes_3" refType="w" fact="0.850000"/>
          <dgm:constr type="h" for="ch" forName="ThreeNodes_3" refType="h" fact="0.300000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0000"/>
          <dgm:constr type="h" for="ch" forName="ThreeConn_1-2" refType="h" refFor="ch" refForName="ThreeNodes_1" fact="0.650000"/>
          <dgm:constr type="ctrY" for="ch" forName="ThreeConn_1-2" refType="h" fact="0.325000"/>
          <dgm:constr type="r" for="ch" forName="ThreeConn_1-2" refType="r" refFor="ch" refForName="ThreeNodes_1"/>
          <dgm:constr type="w" for="ch" forName="ThreeConn_2-3" refType="h" refFor="ch" refForName="ThreeNodes_2" fact="0.650000"/>
          <dgm:constr type="h" for="ch" forName="ThreeConn_2-3" refType="h" refFor="ch" refForName="ThreeNodes_2" fact="0.650000"/>
          <dgm:constr type="ctrY" for="ch" forName="ThreeConn_2-3" refType="h" fact="0.673000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0000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00000"/>
          <dgm:constr type="h" for="ch" forName="FourNodes_1" refType="h" fact="0.220000"/>
          <dgm:constr type="t" for="ch" forName="FourNodes_1"/>
          <dgm:constr type="l" for="ch" forName="FourNodes_1"/>
          <dgm:constr type="w" for="ch" forName="FourNodes_2" refType="w" fact="0.800000"/>
          <dgm:constr type="h" for="ch" forName="FourNodes_2" refType="h" fact="0.220000"/>
          <dgm:constr type="ctrY" for="ch" forName="FourNodes_2" refType="h" fact="0.370000"/>
          <dgm:constr type="ctrX" for="ch" forName="FourNodes_2" refType="w" fact="0.467000"/>
          <dgm:constr type="w" for="ch" forName="FourNodes_3" refType="w" fact="0.800000"/>
          <dgm:constr type="h" for="ch" forName="FourNodes_3" refType="h" fact="0.220000"/>
          <dgm:constr type="ctrY" for="ch" forName="FourNodes_3" refType="h" fact="0.630000"/>
          <dgm:constr type="ctrX" for="ch" forName="FourNodes_3" refType="w" fact="0.533000"/>
          <dgm:constr type="w" for="ch" forName="FourNodes_4" refType="w" fact="0.800000"/>
          <dgm:constr type="h" for="ch" forName="FourNodes_4" refType="h" fact="0.220000"/>
          <dgm:constr type="b" for="ch" forName="FourNodes_4" refType="h"/>
          <dgm:constr type="r" for="ch" forName="FourNodes_4" refType="w"/>
          <dgm:constr type="w" for="ch" forName="FourConn_1-2" refType="h" refFor="ch" refForName="FourNodes_1" fact="0.650000"/>
          <dgm:constr type="h" for="ch" forName="FourConn_1-2" refType="h" refFor="ch" refForName="FourNodes_1" fact="0.650000"/>
          <dgm:constr type="ctrY" for="ch" forName="FourConn_1-2" refType="h" fact="0.240000"/>
          <dgm:constr type="r" for="ch" forName="FourConn_1-2" refType="r" refFor="ch" refForName="FourNodes_1"/>
          <dgm:constr type="w" for="ch" forName="FourConn_2-3" refType="h" refFor="ch" refForName="FourNodes_2" fact="0.650000"/>
          <dgm:constr type="h" for="ch" forName="FourConn_2-3" refType="h" refFor="ch" refForName="FourNodes_2" fact="0.650000"/>
          <dgm:constr type="ctrY" for="ch" forName="FourConn_2-3" refType="h" fact="0.500000"/>
          <dgm:constr type="r" for="ch" forName="FourConn_2-3" refType="r" refFor="ch" refForName="FourNodes_2"/>
          <dgm:constr type="w" for="ch" forName="FourConn_3-4" refType="h" refFor="ch" refForName="FourNodes_3" fact="0.650000"/>
          <dgm:constr type="h" for="ch" forName="FourConn_3-4" refType="h" refFor="ch" refForName="FourNodes_3" fact="0.650000"/>
          <dgm:constr type="ctrY" for="ch" forName="FourConn_3-4" refType="h" fact="0.760000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00000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0000"/>
          <dgm:constr type="h" for="ch" forName="FiveNodes_1" refType="h" fact="0.180000"/>
          <dgm:constr type="t" for="ch" forName="FiveNodes_1"/>
          <dgm:constr type="l" for="ch" forName="FiveNodes_1"/>
          <dgm:constr type="w" for="ch" forName="FiveNodes_2" refType="w" fact="0.770000"/>
          <dgm:constr type="h" for="ch" forName="FiveNodes_2" refType="h" fact="0.180000"/>
          <dgm:constr type="ctrY" for="ch" forName="FiveNodes_2" refType="h" fact="0.295000"/>
          <dgm:constr type="ctrX" for="ch" forName="FiveNodes_2" refType="w" fact="0.442500"/>
          <dgm:constr type="w" for="ch" forName="FiveNodes_3" refType="w" fact="0.770000"/>
          <dgm:constr type="h" for="ch" forName="FiveNodes_3" refType="h" fact="0.180000"/>
          <dgm:constr type="ctrY" for="ch" forName="FiveNodes_3" refType="h" fact="0.500000"/>
          <dgm:constr type="ctrX" for="ch" forName="FiveNodes_3" refType="w" fact="0.500000"/>
          <dgm:constr type="w" for="ch" forName="FiveNodes_4" refType="w" fact="0.770000"/>
          <dgm:constr type="h" for="ch" forName="FiveNodes_4" refType="h" fact="0.180000"/>
          <dgm:constr type="ctrY" for="ch" forName="FiveNodes_4" refType="h" fact="0.705000"/>
          <dgm:constr type="ctrX" for="ch" forName="FiveNodes_4" refType="w" fact="0.557500"/>
          <dgm:constr type="w" for="ch" forName="FiveNodes_5" refType="w" fact="0.770000"/>
          <dgm:constr type="h" for="ch" forName="FiveNodes_5" refType="h" fact="0.180000"/>
          <dgm:constr type="b" for="ch" forName="FiveNodes_5" refType="h"/>
          <dgm:constr type="r" for="ch" forName="FiveNodes_5" refType="w"/>
          <dgm:constr type="w" for="ch" forName="FiveConn_1-2" refType="h" refFor="ch" refForName="FiveNodes_1" fact="0.650000"/>
          <dgm:constr type="h" for="ch" forName="FiveConn_1-2" refType="h" refFor="ch" refForName="FiveNodes_1" fact="0.650000"/>
          <dgm:constr type="ctrY" for="ch" forName="FiveConn_1-2" refType="h" fact="0.190000"/>
          <dgm:constr type="r" for="ch" forName="FiveConn_1-2" refType="r" refFor="ch" refForName="FiveNodes_1"/>
          <dgm:constr type="w" for="ch" forName="FiveConn_2-3" refType="h" refFor="ch" refForName="FiveNodes_2" fact="0.650000"/>
          <dgm:constr type="h" for="ch" forName="FiveConn_2-3" refType="h" refFor="ch" refForName="FiveNodes_2" fact="0.650000"/>
          <dgm:constr type="ctrY" for="ch" forName="FiveConn_2-3" refType="h" fact="0.395000"/>
          <dgm:constr type="r" for="ch" forName="FiveConn_2-3" refType="r" refFor="ch" refForName="FiveNodes_2"/>
          <dgm:constr type="w" for="ch" forName="FiveConn_3-4" refType="h" refFor="ch" refForName="FiveNodes_3" fact="0.650000"/>
          <dgm:constr type="h" for="ch" forName="FiveConn_3-4" refType="h" refFor="ch" refForName="FiveNodes_3" fact="0.650000"/>
          <dgm:constr type="ctrY" for="ch" forName="FiveConn_3-4" refType="h" fact="0.597000"/>
          <dgm:constr type="r" for="ch" forName="FiveConn_3-4" refType="r" refFor="ch" refForName="FiveNodes_3"/>
          <dgm:constr type="w" for="ch" forName="FiveConn_4-5" refType="h" refFor="ch" refForName="FiveNodes_4" fact="0.650000"/>
          <dgm:constr type="h" for="ch" forName="FiveConn_4-5" refType="h" refFor="ch" refForName="FiveNodes_4" fact="0.650000"/>
          <dgm:constr type="ctrY" for="ch" forName="FiveConn_4-5" refType="h" fact="0.804000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0000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00000"/>
          <dgm:constr type="ctrY" for="ch" forName="OneNode_1" refType="h" fact="0.500000"/>
          <dgm:constr type="w" for="ch" forName="TwoNodes_1" refType="w" fact="0.850000"/>
          <dgm:constr type="h" for="ch" forName="TwoNodes_1" refType="h" fact="0.450000"/>
          <dgm:constr type="t" for="ch" forName="TwoNodes_1"/>
          <dgm:constr type="r" for="ch" forName="TwoNodes_1" refType="w"/>
          <dgm:constr type="w" for="ch" forName="TwoNodes_2" refType="w" fact="0.850000"/>
          <dgm:constr type="h" for="ch" forName="TwoNodes_2" refType="h" fact="0.450000"/>
          <dgm:constr type="b" for="ch" forName="TwoNodes_2" refType="h"/>
          <dgm:constr type="l" for="ch" forName="TwoNodes_2"/>
          <dgm:constr type="w" for="ch" forName="TwoConn_1-2" refType="h" refFor="ch" refForName="TwoNodes_1" fact="0.650000"/>
          <dgm:constr type="h" for="ch" forName="TwoConn_1-2" refType="h" refFor="ch" refForName="TwoNodes_1" fact="0.650000"/>
          <dgm:constr type="ctrY" for="ch" forName="TwoConn_1-2" refType="h" fact="0.500000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00000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0000"/>
          <dgm:constr type="h" for="ch" forName="ThreeNodes_1" refType="h" fact="0.300000"/>
          <dgm:constr type="t" for="ch" forName="ThreeNodes_1"/>
          <dgm:constr type="r" for="ch" forName="ThreeNodes_1" refType="w"/>
          <dgm:constr type="w" for="ch" forName="ThreeNodes_2" refType="w" fact="0.850000"/>
          <dgm:constr type="h" for="ch" forName="ThreeNodes_2" refType="h" fact="0.300000"/>
          <dgm:constr type="ctrY" for="ch" forName="ThreeNodes_2" refType="h" fact="0.500000"/>
          <dgm:constr type="ctrX" for="ch" forName="ThreeNodes_2" refType="w" fact="0.500000"/>
          <dgm:constr type="w" for="ch" forName="ThreeNodes_3" refType="w" fact="0.850000"/>
          <dgm:constr type="h" for="ch" forName="ThreeNodes_3" refType="h" fact="0.300000"/>
          <dgm:constr type="b" for="ch" forName="ThreeNodes_3" refType="h"/>
          <dgm:constr type="l" for="ch" forName="ThreeNodes_3"/>
          <dgm:constr type="w" for="ch" forName="ThreeConn_1-2" refType="h" refFor="ch" refForName="ThreeNodes_1" fact="0.650000"/>
          <dgm:constr type="h" for="ch" forName="ThreeConn_1-2" refType="h" refFor="ch" refForName="ThreeNodes_1" fact="0.650000"/>
          <dgm:constr type="ctrY" for="ch" forName="ThreeConn_1-2" refType="h" fact="0.325000"/>
          <dgm:constr type="l" for="ch" forName="ThreeConn_1-2" refType="l" refFor="ch" refForName="ThreeNodes_1"/>
          <dgm:constr type="w" for="ch" forName="ThreeConn_2-3" refType="h" refFor="ch" refForName="ThreeNodes_2" fact="0.650000"/>
          <dgm:constr type="h" for="ch" forName="ThreeConn_2-3" refType="h" refFor="ch" refForName="ThreeNodes_2" fact="0.650000"/>
          <dgm:constr type="ctrY" for="ch" forName="ThreeConn_2-3" refType="h" fact="0.673000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0000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00000"/>
          <dgm:constr type="h" for="ch" forName="FourNodes_1" refType="h" fact="0.220000"/>
          <dgm:constr type="t" for="ch" forName="FourNodes_1"/>
          <dgm:constr type="r" for="ch" forName="FourNodes_1" refType="w"/>
          <dgm:constr type="w" for="ch" forName="FourNodes_2" refType="w" fact="0.800000"/>
          <dgm:constr type="h" for="ch" forName="FourNodes_2" refType="h" fact="0.220000"/>
          <dgm:constr type="ctrY" for="ch" forName="FourNodes_2" refType="h" fact="0.370000"/>
          <dgm:constr type="ctrX" for="ch" forName="FourNodes_2" refType="w" fact="0.533000"/>
          <dgm:constr type="w" for="ch" forName="FourNodes_3" refType="w" fact="0.800000"/>
          <dgm:constr type="h" for="ch" forName="FourNodes_3" refType="h" fact="0.220000"/>
          <dgm:constr type="ctrY" for="ch" forName="FourNodes_3" refType="h" fact="0.630000"/>
          <dgm:constr type="ctrX" for="ch" forName="FourNodes_3" refType="w" fact="0.467000"/>
          <dgm:constr type="w" for="ch" forName="FourNodes_4" refType="w" fact="0.800000"/>
          <dgm:constr type="h" for="ch" forName="FourNodes_4" refType="h" fact="0.220000"/>
          <dgm:constr type="b" for="ch" forName="FourNodes_4" refType="h"/>
          <dgm:constr type="l" for="ch" forName="FourNodes_4"/>
          <dgm:constr type="w" for="ch" forName="FourConn_1-2" refType="h" refFor="ch" refForName="FourNodes_1" fact="0.650000"/>
          <dgm:constr type="h" for="ch" forName="FourConn_1-2" refType="h" refFor="ch" refForName="FourNodes_1" fact="0.650000"/>
          <dgm:constr type="ctrY" for="ch" forName="FourConn_1-2" refType="h" fact="0.240000"/>
          <dgm:constr type="l" for="ch" forName="FourConn_1-2" refType="l" refFor="ch" refForName="FourNodes_1"/>
          <dgm:constr type="w" for="ch" forName="FourConn_2-3" refType="h" refFor="ch" refForName="FourNodes_2" fact="0.650000"/>
          <dgm:constr type="h" for="ch" forName="FourConn_2-3" refType="h" refFor="ch" refForName="FourNodes_2" fact="0.650000"/>
          <dgm:constr type="ctrY" for="ch" forName="FourConn_2-3" refType="h" fact="0.500000"/>
          <dgm:constr type="l" for="ch" forName="FourConn_2-3" refType="l" refFor="ch" refForName="FourNodes_2"/>
          <dgm:constr type="w" for="ch" forName="FourConn_3-4" refType="h" refFor="ch" refForName="FourNodes_3" fact="0.650000"/>
          <dgm:constr type="h" for="ch" forName="FourConn_3-4" refType="h" refFor="ch" refForName="FourNodes_3" fact="0.650000"/>
          <dgm:constr type="ctrY" for="ch" forName="FourConn_3-4" refType="h" fact="0.760000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0000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0000"/>
          <dgm:constr type="h" for="ch" forName="FiveNodes_1" refType="h" fact="0.180000"/>
          <dgm:constr type="t" for="ch" forName="FiveNodes_1"/>
          <dgm:constr type="r" for="ch" forName="FiveNodes_1" refType="w"/>
          <dgm:constr type="w" for="ch" forName="FiveNodes_2" refType="w" fact="0.770000"/>
          <dgm:constr type="h" for="ch" forName="FiveNodes_2" refType="h" fact="0.180000"/>
          <dgm:constr type="ctrY" for="ch" forName="FiveNodes_2" refType="h" fact="0.295000"/>
          <dgm:constr type="ctrX" for="ch" forName="FiveNodes_2" refType="w" fact="0.557500"/>
          <dgm:constr type="w" for="ch" forName="FiveNodes_3" refType="w" fact="0.770000"/>
          <dgm:constr type="h" for="ch" forName="FiveNodes_3" refType="h" fact="0.180000"/>
          <dgm:constr type="ctrY" for="ch" forName="FiveNodes_3" refType="h" fact="0.500000"/>
          <dgm:constr type="ctrX" for="ch" forName="FiveNodes_3" refType="w" fact="0.500000"/>
          <dgm:constr type="w" for="ch" forName="FiveNodes_4" refType="w" fact="0.770000"/>
          <dgm:constr type="h" for="ch" forName="FiveNodes_4" refType="h" fact="0.180000"/>
          <dgm:constr type="ctrY" for="ch" forName="FiveNodes_4" refType="h" fact="0.705000"/>
          <dgm:constr type="ctrX" for="ch" forName="FiveNodes_4" refType="w" fact="0.442500"/>
          <dgm:constr type="w" for="ch" forName="FiveNodes_5" refType="w" fact="0.770000"/>
          <dgm:constr type="h" for="ch" forName="FiveNodes_5" refType="h" fact="0.180000"/>
          <dgm:constr type="b" for="ch" forName="FiveNodes_5" refType="h"/>
          <dgm:constr type="l" for="ch" forName="FiveNodes_5"/>
          <dgm:constr type="w" for="ch" forName="FiveConn_1-2" refType="h" refFor="ch" refForName="FiveNodes_1" fact="0.650000"/>
          <dgm:constr type="h" for="ch" forName="FiveConn_1-2" refType="h" refFor="ch" refForName="FiveNodes_1" fact="0.650000"/>
          <dgm:constr type="ctrY" for="ch" forName="FiveConn_1-2" refType="h" fact="0.190000"/>
          <dgm:constr type="l" for="ch" forName="FiveConn_1-2" refType="l" refFor="ch" refForName="FiveNodes_1"/>
          <dgm:constr type="w" for="ch" forName="FiveConn_2-3" refType="h" refFor="ch" refForName="FiveNodes_2" fact="0.650000"/>
          <dgm:constr type="h" for="ch" forName="FiveConn_2-3" refType="h" refFor="ch" refForName="FiveNodes_2" fact="0.650000"/>
          <dgm:constr type="ctrY" for="ch" forName="FiveConn_2-3" refType="h" fact="0.395000"/>
          <dgm:constr type="l" for="ch" forName="FiveConn_2-3" refType="l" refFor="ch" refForName="FiveNodes_2"/>
          <dgm:constr type="w" for="ch" forName="FiveConn_3-4" refType="h" refFor="ch" refForName="FiveNodes_3" fact="0.650000"/>
          <dgm:constr type="h" for="ch" forName="FiveConn_3-4" refType="h" refFor="ch" refForName="FiveNodes_3" fact="0.650000"/>
          <dgm:constr type="ctrY" for="ch" forName="FiveConn_3-4" refType="h" fact="0.597000"/>
          <dgm:constr type="l" for="ch" forName="FiveConn_3-4" refType="l" refFor="ch" refForName="FiveNodes_3"/>
          <dgm:constr type="w" for="ch" forName="FiveConn_4-5" refType="h" refFor="ch" refForName="FiveNodes_4" fact="0.650000"/>
          <dgm:constr type="h" for="ch" forName="FiveConn_4-5" refType="h" refFor="ch" refForName="FiveNodes_4" fact="0.650000"/>
          <dgm:constr type="ctrY" for="ch" forName="FiveConn_4-5" refType="h" fact="0.804000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0000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type="roundRect" r:blip="">
            <dgm:adjLst>
              <dgm:adj idx="1" val="0.100000"/>
            </dgm:adjLst>
          </dgm:shape>
          <dgm:presOf axis="ch desOrSelf" ptType="node node" st="1 1" cnt="1 0"/>
          <dgm:constrLst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type="roundRect" r:blip="">
                <dgm:adjLst>
                  <dgm:adj idx="1" val="0.100000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type="roundRect" r:blip="">
                <dgm:adjLst>
                  <dgm:adj idx="1" val="0.100000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type="downArrow" r:blip="">
                <dgm:adjLst>
                  <dgm:adj idx="1" val="0.550000"/>
                  <dgm:adj idx="2" val="0.450000"/>
                </dgm:adjLst>
              </dgm:shape>
              <dgm:presOf axis="ch" ptType="sibTrans" cnt="1"/>
              <dgm:constrLst>
                <dgm:constr type="lMarg" refType="primFontSz" fact="0.100000"/>
                <dgm:constr type="rMarg" refType="primFontSz" fact="0.100000"/>
                <dgm:constr type="tMarg" refType="primFontSz" fact="0.100000"/>
                <dgm:constr type="bMarg" refType="primFontSz" fact="0.100000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type="roundRect" r:blip="" hideGeom="1">
                <dgm:adjLst>
                  <dgm:adj idx="1" val="0.100000"/>
                </dgm:adjLst>
              </dgm:shape>
              <dgm:presOf axis="ch desOrSelf" ptType="node node" st="1 1" cnt="1 0"/>
              <dgm:constrLst>
                <dgm:constr type="lMarg" refType="primFontSz" fact="0.300000"/>
                <dgm:constr type="rMarg" refType="primFontSz" fact="0.300000"/>
                <dgm:constr type="tMarg" refType="primFontSz" fact="0.300000"/>
                <dgm:constr type="bMarg" refType="primFontSz" fact="0.300000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type="roundRect" r:blip="" hideGeom="1">
                <dgm:adjLst>
                  <dgm:adj idx="1" val="0.100000"/>
                </dgm:adjLst>
              </dgm:shape>
              <dgm:presOf axis="ch desOrSelf" ptType="node node" st="2 1" cnt="1 0"/>
              <dgm:constrLst>
                <dgm:constr type="lMarg" refType="primFontSz" fact="0.300000"/>
                <dgm:constr type="rMarg" refType="primFontSz" fact="0.300000"/>
                <dgm:constr type="tMarg" refType="primFontSz" fact="0.300000"/>
                <dgm:constr type="bMarg" refType="primFontSz" fact="0.300000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type="downArrow" r:blip="">
                    <dgm:adjLst>
                      <dgm:adj idx="1" val="0.550000"/>
                      <dgm:adj idx="2" val="0.450000"/>
                    </dgm:adjLst>
                  </dgm:shape>
                  <dgm:presOf axis="ch" ptType="sibTrans" cnt="1"/>
                  <dgm:constrLst>
                    <dgm:constr type="lMarg" refType="primFontSz" fact="0.100000"/>
                    <dgm:constr type="rMarg" refType="primFontSz" fact="0.100000"/>
                    <dgm:constr type="tMarg" refType="primFontSz" fact="0.100000"/>
                    <dgm:constr type="bMarg" refType="primFontSz" fact="0.100000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type="downArrow" r:blip="">
                    <dgm:adjLst>
                      <dgm:adj idx="1" val="0.550000"/>
                      <dgm:adj idx="2" val="0.450000"/>
                    </dgm:adjLst>
                  </dgm:shape>
                  <dgm:presOf axis="ch" ptType="sibTrans" st="2" cnt="1"/>
                  <dgm:constrLst>
                    <dgm:constr type="lMarg" refType="primFontSz" fact="0.100000"/>
                    <dgm:constr type="rMarg" refType="primFontSz" fact="0.100000"/>
                    <dgm:constr type="tMarg" refType="primFontSz" fact="0.100000"/>
                    <dgm:constr type="bMarg" refType="primFontSz" fact="0.100000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1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2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3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st="2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st="3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 val="norm"/>
      <dgm:resizeHandles val="exact"/>
    </dgm:varLst>
    <dgm:alg type="composite"/>
    <dgm:shape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00000"/>
          <dgm:constr type="ctrY" for="ch" forName="OneNode_1" refType="h" fact="0.500000"/>
          <dgm:constr type="w" for="ch" forName="TwoNodes_1" refType="w" fact="0.850000"/>
          <dgm:constr type="h" for="ch" forName="TwoNodes_1" refType="h" fact="0.450000"/>
          <dgm:constr type="t" for="ch" forName="TwoNodes_1"/>
          <dgm:constr type="l" for="ch" forName="TwoNodes_1"/>
          <dgm:constr type="w" for="ch" forName="TwoNodes_2" refType="w" fact="0.850000"/>
          <dgm:constr type="h" for="ch" forName="TwoNodes_2" refType="h" fact="0.450000"/>
          <dgm:constr type="b" for="ch" forName="TwoNodes_2" refType="h"/>
          <dgm:constr type="r" for="ch" forName="TwoNodes_2" refType="w"/>
          <dgm:constr type="w" for="ch" forName="TwoConn_1-2" refType="h" refFor="ch" refForName="TwoNodes_1" fact="0.650000"/>
          <dgm:constr type="h" for="ch" forName="TwoConn_1-2" refType="h" refFor="ch" refForName="TwoNodes_1" fact="0.650000"/>
          <dgm:constr type="ctrY" for="ch" forName="TwoConn_1-2" refType="h" fact="0.500000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00000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0000"/>
          <dgm:constr type="h" for="ch" forName="ThreeNodes_1" refType="h" fact="0.300000"/>
          <dgm:constr type="t" for="ch" forName="ThreeNodes_1"/>
          <dgm:constr type="l" for="ch" forName="ThreeNodes_1"/>
          <dgm:constr type="w" for="ch" forName="ThreeNodes_2" refType="w" fact="0.850000"/>
          <dgm:constr type="h" for="ch" forName="ThreeNodes_2" refType="h" fact="0.300000"/>
          <dgm:constr type="ctrY" for="ch" forName="ThreeNodes_2" refType="h" fact="0.500000"/>
          <dgm:constr type="ctrX" for="ch" forName="ThreeNodes_2" refType="w" fact="0.500000"/>
          <dgm:constr type="w" for="ch" forName="ThreeNodes_3" refType="w" fact="0.850000"/>
          <dgm:constr type="h" for="ch" forName="ThreeNodes_3" refType="h" fact="0.300000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0000"/>
          <dgm:constr type="h" for="ch" forName="ThreeConn_1-2" refType="h" refFor="ch" refForName="ThreeNodes_1" fact="0.650000"/>
          <dgm:constr type="ctrY" for="ch" forName="ThreeConn_1-2" refType="h" fact="0.325000"/>
          <dgm:constr type="r" for="ch" forName="ThreeConn_1-2" refType="r" refFor="ch" refForName="ThreeNodes_1"/>
          <dgm:constr type="w" for="ch" forName="ThreeConn_2-3" refType="h" refFor="ch" refForName="ThreeNodes_2" fact="0.650000"/>
          <dgm:constr type="h" for="ch" forName="ThreeConn_2-3" refType="h" refFor="ch" refForName="ThreeNodes_2" fact="0.650000"/>
          <dgm:constr type="ctrY" for="ch" forName="ThreeConn_2-3" refType="h" fact="0.673000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0000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00000"/>
          <dgm:constr type="h" for="ch" forName="FourNodes_1" refType="h" fact="0.220000"/>
          <dgm:constr type="t" for="ch" forName="FourNodes_1"/>
          <dgm:constr type="l" for="ch" forName="FourNodes_1"/>
          <dgm:constr type="w" for="ch" forName="FourNodes_2" refType="w" fact="0.800000"/>
          <dgm:constr type="h" for="ch" forName="FourNodes_2" refType="h" fact="0.220000"/>
          <dgm:constr type="ctrY" for="ch" forName="FourNodes_2" refType="h" fact="0.370000"/>
          <dgm:constr type="ctrX" for="ch" forName="FourNodes_2" refType="w" fact="0.467000"/>
          <dgm:constr type="w" for="ch" forName="FourNodes_3" refType="w" fact="0.800000"/>
          <dgm:constr type="h" for="ch" forName="FourNodes_3" refType="h" fact="0.220000"/>
          <dgm:constr type="ctrY" for="ch" forName="FourNodes_3" refType="h" fact="0.630000"/>
          <dgm:constr type="ctrX" for="ch" forName="FourNodes_3" refType="w" fact="0.533000"/>
          <dgm:constr type="w" for="ch" forName="FourNodes_4" refType="w" fact="0.800000"/>
          <dgm:constr type="h" for="ch" forName="FourNodes_4" refType="h" fact="0.220000"/>
          <dgm:constr type="b" for="ch" forName="FourNodes_4" refType="h"/>
          <dgm:constr type="r" for="ch" forName="FourNodes_4" refType="w"/>
          <dgm:constr type="w" for="ch" forName="FourConn_1-2" refType="h" refFor="ch" refForName="FourNodes_1" fact="0.650000"/>
          <dgm:constr type="h" for="ch" forName="FourConn_1-2" refType="h" refFor="ch" refForName="FourNodes_1" fact="0.650000"/>
          <dgm:constr type="ctrY" for="ch" forName="FourConn_1-2" refType="h" fact="0.240000"/>
          <dgm:constr type="r" for="ch" forName="FourConn_1-2" refType="r" refFor="ch" refForName="FourNodes_1"/>
          <dgm:constr type="w" for="ch" forName="FourConn_2-3" refType="h" refFor="ch" refForName="FourNodes_2" fact="0.650000"/>
          <dgm:constr type="h" for="ch" forName="FourConn_2-3" refType="h" refFor="ch" refForName="FourNodes_2" fact="0.650000"/>
          <dgm:constr type="ctrY" for="ch" forName="FourConn_2-3" refType="h" fact="0.500000"/>
          <dgm:constr type="r" for="ch" forName="FourConn_2-3" refType="r" refFor="ch" refForName="FourNodes_2"/>
          <dgm:constr type="w" for="ch" forName="FourConn_3-4" refType="h" refFor="ch" refForName="FourNodes_3" fact="0.650000"/>
          <dgm:constr type="h" for="ch" forName="FourConn_3-4" refType="h" refFor="ch" refForName="FourNodes_3" fact="0.650000"/>
          <dgm:constr type="ctrY" for="ch" forName="FourConn_3-4" refType="h" fact="0.760000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00000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0000"/>
          <dgm:constr type="h" for="ch" forName="FiveNodes_1" refType="h" fact="0.180000"/>
          <dgm:constr type="t" for="ch" forName="FiveNodes_1"/>
          <dgm:constr type="l" for="ch" forName="FiveNodes_1"/>
          <dgm:constr type="w" for="ch" forName="FiveNodes_2" refType="w" fact="0.770000"/>
          <dgm:constr type="h" for="ch" forName="FiveNodes_2" refType="h" fact="0.180000"/>
          <dgm:constr type="ctrY" for="ch" forName="FiveNodes_2" refType="h" fact="0.295000"/>
          <dgm:constr type="ctrX" for="ch" forName="FiveNodes_2" refType="w" fact="0.442500"/>
          <dgm:constr type="w" for="ch" forName="FiveNodes_3" refType="w" fact="0.770000"/>
          <dgm:constr type="h" for="ch" forName="FiveNodes_3" refType="h" fact="0.180000"/>
          <dgm:constr type="ctrY" for="ch" forName="FiveNodes_3" refType="h" fact="0.500000"/>
          <dgm:constr type="ctrX" for="ch" forName="FiveNodes_3" refType="w" fact="0.500000"/>
          <dgm:constr type="w" for="ch" forName="FiveNodes_4" refType="w" fact="0.770000"/>
          <dgm:constr type="h" for="ch" forName="FiveNodes_4" refType="h" fact="0.180000"/>
          <dgm:constr type="ctrY" for="ch" forName="FiveNodes_4" refType="h" fact="0.705000"/>
          <dgm:constr type="ctrX" for="ch" forName="FiveNodes_4" refType="w" fact="0.557500"/>
          <dgm:constr type="w" for="ch" forName="FiveNodes_5" refType="w" fact="0.770000"/>
          <dgm:constr type="h" for="ch" forName="FiveNodes_5" refType="h" fact="0.180000"/>
          <dgm:constr type="b" for="ch" forName="FiveNodes_5" refType="h"/>
          <dgm:constr type="r" for="ch" forName="FiveNodes_5" refType="w"/>
          <dgm:constr type="w" for="ch" forName="FiveConn_1-2" refType="h" refFor="ch" refForName="FiveNodes_1" fact="0.650000"/>
          <dgm:constr type="h" for="ch" forName="FiveConn_1-2" refType="h" refFor="ch" refForName="FiveNodes_1" fact="0.650000"/>
          <dgm:constr type="ctrY" for="ch" forName="FiveConn_1-2" refType="h" fact="0.190000"/>
          <dgm:constr type="r" for="ch" forName="FiveConn_1-2" refType="r" refFor="ch" refForName="FiveNodes_1"/>
          <dgm:constr type="w" for="ch" forName="FiveConn_2-3" refType="h" refFor="ch" refForName="FiveNodes_2" fact="0.650000"/>
          <dgm:constr type="h" for="ch" forName="FiveConn_2-3" refType="h" refFor="ch" refForName="FiveNodes_2" fact="0.650000"/>
          <dgm:constr type="ctrY" for="ch" forName="FiveConn_2-3" refType="h" fact="0.395000"/>
          <dgm:constr type="r" for="ch" forName="FiveConn_2-3" refType="r" refFor="ch" refForName="FiveNodes_2"/>
          <dgm:constr type="w" for="ch" forName="FiveConn_3-4" refType="h" refFor="ch" refForName="FiveNodes_3" fact="0.650000"/>
          <dgm:constr type="h" for="ch" forName="FiveConn_3-4" refType="h" refFor="ch" refForName="FiveNodes_3" fact="0.650000"/>
          <dgm:constr type="ctrY" for="ch" forName="FiveConn_3-4" refType="h" fact="0.597000"/>
          <dgm:constr type="r" for="ch" forName="FiveConn_3-4" refType="r" refFor="ch" refForName="FiveNodes_3"/>
          <dgm:constr type="w" for="ch" forName="FiveConn_4-5" refType="h" refFor="ch" refForName="FiveNodes_4" fact="0.650000"/>
          <dgm:constr type="h" for="ch" forName="FiveConn_4-5" refType="h" refFor="ch" refForName="FiveNodes_4" fact="0.650000"/>
          <dgm:constr type="ctrY" for="ch" forName="FiveConn_4-5" refType="h" fact="0.804000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0000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00000"/>
          <dgm:constr type="ctrY" for="ch" forName="OneNode_1" refType="h" fact="0.500000"/>
          <dgm:constr type="w" for="ch" forName="TwoNodes_1" refType="w" fact="0.850000"/>
          <dgm:constr type="h" for="ch" forName="TwoNodes_1" refType="h" fact="0.450000"/>
          <dgm:constr type="t" for="ch" forName="TwoNodes_1"/>
          <dgm:constr type="r" for="ch" forName="TwoNodes_1" refType="w"/>
          <dgm:constr type="w" for="ch" forName="TwoNodes_2" refType="w" fact="0.850000"/>
          <dgm:constr type="h" for="ch" forName="TwoNodes_2" refType="h" fact="0.450000"/>
          <dgm:constr type="b" for="ch" forName="TwoNodes_2" refType="h"/>
          <dgm:constr type="l" for="ch" forName="TwoNodes_2"/>
          <dgm:constr type="w" for="ch" forName="TwoConn_1-2" refType="h" refFor="ch" refForName="TwoNodes_1" fact="0.650000"/>
          <dgm:constr type="h" for="ch" forName="TwoConn_1-2" refType="h" refFor="ch" refForName="TwoNodes_1" fact="0.650000"/>
          <dgm:constr type="ctrY" for="ch" forName="TwoConn_1-2" refType="h" fact="0.500000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00000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0000"/>
          <dgm:constr type="h" for="ch" forName="ThreeNodes_1" refType="h" fact="0.300000"/>
          <dgm:constr type="t" for="ch" forName="ThreeNodes_1"/>
          <dgm:constr type="r" for="ch" forName="ThreeNodes_1" refType="w"/>
          <dgm:constr type="w" for="ch" forName="ThreeNodes_2" refType="w" fact="0.850000"/>
          <dgm:constr type="h" for="ch" forName="ThreeNodes_2" refType="h" fact="0.300000"/>
          <dgm:constr type="ctrY" for="ch" forName="ThreeNodes_2" refType="h" fact="0.500000"/>
          <dgm:constr type="ctrX" for="ch" forName="ThreeNodes_2" refType="w" fact="0.500000"/>
          <dgm:constr type="w" for="ch" forName="ThreeNodes_3" refType="w" fact="0.850000"/>
          <dgm:constr type="h" for="ch" forName="ThreeNodes_3" refType="h" fact="0.300000"/>
          <dgm:constr type="b" for="ch" forName="ThreeNodes_3" refType="h"/>
          <dgm:constr type="l" for="ch" forName="ThreeNodes_3"/>
          <dgm:constr type="w" for="ch" forName="ThreeConn_1-2" refType="h" refFor="ch" refForName="ThreeNodes_1" fact="0.650000"/>
          <dgm:constr type="h" for="ch" forName="ThreeConn_1-2" refType="h" refFor="ch" refForName="ThreeNodes_1" fact="0.650000"/>
          <dgm:constr type="ctrY" for="ch" forName="ThreeConn_1-2" refType="h" fact="0.325000"/>
          <dgm:constr type="l" for="ch" forName="ThreeConn_1-2" refType="l" refFor="ch" refForName="ThreeNodes_1"/>
          <dgm:constr type="w" for="ch" forName="ThreeConn_2-3" refType="h" refFor="ch" refForName="ThreeNodes_2" fact="0.650000"/>
          <dgm:constr type="h" for="ch" forName="ThreeConn_2-3" refType="h" refFor="ch" refForName="ThreeNodes_2" fact="0.650000"/>
          <dgm:constr type="ctrY" for="ch" forName="ThreeConn_2-3" refType="h" fact="0.673000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0000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00000"/>
          <dgm:constr type="h" for="ch" forName="FourNodes_1" refType="h" fact="0.220000"/>
          <dgm:constr type="t" for="ch" forName="FourNodes_1"/>
          <dgm:constr type="r" for="ch" forName="FourNodes_1" refType="w"/>
          <dgm:constr type="w" for="ch" forName="FourNodes_2" refType="w" fact="0.800000"/>
          <dgm:constr type="h" for="ch" forName="FourNodes_2" refType="h" fact="0.220000"/>
          <dgm:constr type="ctrY" for="ch" forName="FourNodes_2" refType="h" fact="0.370000"/>
          <dgm:constr type="ctrX" for="ch" forName="FourNodes_2" refType="w" fact="0.533000"/>
          <dgm:constr type="w" for="ch" forName="FourNodes_3" refType="w" fact="0.800000"/>
          <dgm:constr type="h" for="ch" forName="FourNodes_3" refType="h" fact="0.220000"/>
          <dgm:constr type="ctrY" for="ch" forName="FourNodes_3" refType="h" fact="0.630000"/>
          <dgm:constr type="ctrX" for="ch" forName="FourNodes_3" refType="w" fact="0.467000"/>
          <dgm:constr type="w" for="ch" forName="FourNodes_4" refType="w" fact="0.800000"/>
          <dgm:constr type="h" for="ch" forName="FourNodes_4" refType="h" fact="0.220000"/>
          <dgm:constr type="b" for="ch" forName="FourNodes_4" refType="h"/>
          <dgm:constr type="l" for="ch" forName="FourNodes_4"/>
          <dgm:constr type="w" for="ch" forName="FourConn_1-2" refType="h" refFor="ch" refForName="FourNodes_1" fact="0.650000"/>
          <dgm:constr type="h" for="ch" forName="FourConn_1-2" refType="h" refFor="ch" refForName="FourNodes_1" fact="0.650000"/>
          <dgm:constr type="ctrY" for="ch" forName="FourConn_1-2" refType="h" fact="0.240000"/>
          <dgm:constr type="l" for="ch" forName="FourConn_1-2" refType="l" refFor="ch" refForName="FourNodes_1"/>
          <dgm:constr type="w" for="ch" forName="FourConn_2-3" refType="h" refFor="ch" refForName="FourNodes_2" fact="0.650000"/>
          <dgm:constr type="h" for="ch" forName="FourConn_2-3" refType="h" refFor="ch" refForName="FourNodes_2" fact="0.650000"/>
          <dgm:constr type="ctrY" for="ch" forName="FourConn_2-3" refType="h" fact="0.500000"/>
          <dgm:constr type="l" for="ch" forName="FourConn_2-3" refType="l" refFor="ch" refForName="FourNodes_2"/>
          <dgm:constr type="w" for="ch" forName="FourConn_3-4" refType="h" refFor="ch" refForName="FourNodes_3" fact="0.650000"/>
          <dgm:constr type="h" for="ch" forName="FourConn_3-4" refType="h" refFor="ch" refForName="FourNodes_3" fact="0.650000"/>
          <dgm:constr type="ctrY" for="ch" forName="FourConn_3-4" refType="h" fact="0.760000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0000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0000"/>
          <dgm:constr type="h" for="ch" forName="FiveNodes_1" refType="h" fact="0.180000"/>
          <dgm:constr type="t" for="ch" forName="FiveNodes_1"/>
          <dgm:constr type="r" for="ch" forName="FiveNodes_1" refType="w"/>
          <dgm:constr type="w" for="ch" forName="FiveNodes_2" refType="w" fact="0.770000"/>
          <dgm:constr type="h" for="ch" forName="FiveNodes_2" refType="h" fact="0.180000"/>
          <dgm:constr type="ctrY" for="ch" forName="FiveNodes_2" refType="h" fact="0.295000"/>
          <dgm:constr type="ctrX" for="ch" forName="FiveNodes_2" refType="w" fact="0.557500"/>
          <dgm:constr type="w" for="ch" forName="FiveNodes_3" refType="w" fact="0.770000"/>
          <dgm:constr type="h" for="ch" forName="FiveNodes_3" refType="h" fact="0.180000"/>
          <dgm:constr type="ctrY" for="ch" forName="FiveNodes_3" refType="h" fact="0.500000"/>
          <dgm:constr type="ctrX" for="ch" forName="FiveNodes_3" refType="w" fact="0.500000"/>
          <dgm:constr type="w" for="ch" forName="FiveNodes_4" refType="w" fact="0.770000"/>
          <dgm:constr type="h" for="ch" forName="FiveNodes_4" refType="h" fact="0.180000"/>
          <dgm:constr type="ctrY" for="ch" forName="FiveNodes_4" refType="h" fact="0.705000"/>
          <dgm:constr type="ctrX" for="ch" forName="FiveNodes_4" refType="w" fact="0.442500"/>
          <dgm:constr type="w" for="ch" forName="FiveNodes_5" refType="w" fact="0.770000"/>
          <dgm:constr type="h" for="ch" forName="FiveNodes_5" refType="h" fact="0.180000"/>
          <dgm:constr type="b" for="ch" forName="FiveNodes_5" refType="h"/>
          <dgm:constr type="l" for="ch" forName="FiveNodes_5"/>
          <dgm:constr type="w" for="ch" forName="FiveConn_1-2" refType="h" refFor="ch" refForName="FiveNodes_1" fact="0.650000"/>
          <dgm:constr type="h" for="ch" forName="FiveConn_1-2" refType="h" refFor="ch" refForName="FiveNodes_1" fact="0.650000"/>
          <dgm:constr type="ctrY" for="ch" forName="FiveConn_1-2" refType="h" fact="0.190000"/>
          <dgm:constr type="l" for="ch" forName="FiveConn_1-2" refType="l" refFor="ch" refForName="FiveNodes_1"/>
          <dgm:constr type="w" for="ch" forName="FiveConn_2-3" refType="h" refFor="ch" refForName="FiveNodes_2" fact="0.650000"/>
          <dgm:constr type="h" for="ch" forName="FiveConn_2-3" refType="h" refFor="ch" refForName="FiveNodes_2" fact="0.650000"/>
          <dgm:constr type="ctrY" for="ch" forName="FiveConn_2-3" refType="h" fact="0.395000"/>
          <dgm:constr type="l" for="ch" forName="FiveConn_2-3" refType="l" refFor="ch" refForName="FiveNodes_2"/>
          <dgm:constr type="w" for="ch" forName="FiveConn_3-4" refType="h" refFor="ch" refForName="FiveNodes_3" fact="0.650000"/>
          <dgm:constr type="h" for="ch" forName="FiveConn_3-4" refType="h" refFor="ch" refForName="FiveNodes_3" fact="0.650000"/>
          <dgm:constr type="ctrY" for="ch" forName="FiveConn_3-4" refType="h" fact="0.597000"/>
          <dgm:constr type="l" for="ch" forName="FiveConn_3-4" refType="l" refFor="ch" refForName="FiveNodes_3"/>
          <dgm:constr type="w" for="ch" forName="FiveConn_4-5" refType="h" refFor="ch" refForName="FiveNodes_4" fact="0.650000"/>
          <dgm:constr type="h" for="ch" forName="FiveConn_4-5" refType="h" refFor="ch" refForName="FiveNodes_4" fact="0.650000"/>
          <dgm:constr type="ctrY" for="ch" forName="FiveConn_4-5" refType="h" fact="0.804000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0000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type="roundRect" r:blip="">
            <dgm:adjLst>
              <dgm:adj idx="1" val="0.100000"/>
            </dgm:adjLst>
          </dgm:shape>
          <dgm:presOf axis="ch desOrSelf" ptType="node node" st="1 1" cnt="1 0"/>
          <dgm:constrLst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type="roundRect" r:blip="">
                <dgm:adjLst>
                  <dgm:adj idx="1" val="0.100000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type="roundRect" r:blip="">
                <dgm:adjLst>
                  <dgm:adj idx="1" val="0.100000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type="downArrow" r:blip="">
                <dgm:adjLst>
                  <dgm:adj idx="1" val="0.550000"/>
                  <dgm:adj idx="2" val="0.450000"/>
                </dgm:adjLst>
              </dgm:shape>
              <dgm:presOf axis="ch" ptType="sibTrans" cnt="1"/>
              <dgm:constrLst>
                <dgm:constr type="lMarg" refType="primFontSz" fact="0.100000"/>
                <dgm:constr type="rMarg" refType="primFontSz" fact="0.100000"/>
                <dgm:constr type="tMarg" refType="primFontSz" fact="0.100000"/>
                <dgm:constr type="bMarg" refType="primFontSz" fact="0.100000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type="roundRect" r:blip="" hideGeom="1">
                <dgm:adjLst>
                  <dgm:adj idx="1" val="0.100000"/>
                </dgm:adjLst>
              </dgm:shape>
              <dgm:presOf axis="ch desOrSelf" ptType="node node" st="1 1" cnt="1 0"/>
              <dgm:constrLst>
                <dgm:constr type="lMarg" refType="primFontSz" fact="0.300000"/>
                <dgm:constr type="rMarg" refType="primFontSz" fact="0.300000"/>
                <dgm:constr type="tMarg" refType="primFontSz" fact="0.300000"/>
                <dgm:constr type="bMarg" refType="primFontSz" fact="0.300000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type="roundRect" r:blip="" hideGeom="1">
                <dgm:adjLst>
                  <dgm:adj idx="1" val="0.100000"/>
                </dgm:adjLst>
              </dgm:shape>
              <dgm:presOf axis="ch desOrSelf" ptType="node node" st="2 1" cnt="1 0"/>
              <dgm:constrLst>
                <dgm:constr type="lMarg" refType="primFontSz" fact="0.300000"/>
                <dgm:constr type="rMarg" refType="primFontSz" fact="0.300000"/>
                <dgm:constr type="tMarg" refType="primFontSz" fact="0.300000"/>
                <dgm:constr type="bMarg" refType="primFontSz" fact="0.300000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type="downArrow" r:blip="">
                    <dgm:adjLst>
                      <dgm:adj idx="1" val="0.550000"/>
                      <dgm:adj idx="2" val="0.450000"/>
                    </dgm:adjLst>
                  </dgm:shape>
                  <dgm:presOf axis="ch" ptType="sibTrans" cnt="1"/>
                  <dgm:constrLst>
                    <dgm:constr type="lMarg" refType="primFontSz" fact="0.100000"/>
                    <dgm:constr type="rMarg" refType="primFontSz" fact="0.100000"/>
                    <dgm:constr type="tMarg" refType="primFontSz" fact="0.100000"/>
                    <dgm:constr type="bMarg" refType="primFontSz" fact="0.100000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type="downArrow" r:blip="">
                    <dgm:adjLst>
                      <dgm:adj idx="1" val="0.550000"/>
                      <dgm:adj idx="2" val="0.450000"/>
                    </dgm:adjLst>
                  </dgm:shape>
                  <dgm:presOf axis="ch" ptType="sibTrans" st="2" cnt="1"/>
                  <dgm:constrLst>
                    <dgm:constr type="lMarg" refType="primFontSz" fact="0.100000"/>
                    <dgm:constr type="rMarg" refType="primFontSz" fact="0.100000"/>
                    <dgm:constr type="tMarg" refType="primFontSz" fact="0.100000"/>
                    <dgm:constr type="bMarg" refType="primFontSz" fact="0.100000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1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2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3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st="2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st="3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 val="norm"/>
      <dgm:resizeHandles val="exact"/>
    </dgm:varLst>
    <dgm:alg type="composite"/>
    <dgm:shape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00000"/>
          <dgm:constr type="ctrY" for="ch" forName="OneNode_1" refType="h" fact="0.500000"/>
          <dgm:constr type="w" for="ch" forName="TwoNodes_1" refType="w" fact="0.850000"/>
          <dgm:constr type="h" for="ch" forName="TwoNodes_1" refType="h" fact="0.450000"/>
          <dgm:constr type="t" for="ch" forName="TwoNodes_1"/>
          <dgm:constr type="l" for="ch" forName="TwoNodes_1"/>
          <dgm:constr type="w" for="ch" forName="TwoNodes_2" refType="w" fact="0.850000"/>
          <dgm:constr type="h" for="ch" forName="TwoNodes_2" refType="h" fact="0.450000"/>
          <dgm:constr type="b" for="ch" forName="TwoNodes_2" refType="h"/>
          <dgm:constr type="r" for="ch" forName="TwoNodes_2" refType="w"/>
          <dgm:constr type="w" for="ch" forName="TwoConn_1-2" refType="h" refFor="ch" refForName="TwoNodes_1" fact="0.650000"/>
          <dgm:constr type="h" for="ch" forName="TwoConn_1-2" refType="h" refFor="ch" refForName="TwoNodes_1" fact="0.650000"/>
          <dgm:constr type="ctrY" for="ch" forName="TwoConn_1-2" refType="h" fact="0.500000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00000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0000"/>
          <dgm:constr type="h" for="ch" forName="ThreeNodes_1" refType="h" fact="0.300000"/>
          <dgm:constr type="t" for="ch" forName="ThreeNodes_1"/>
          <dgm:constr type="l" for="ch" forName="ThreeNodes_1"/>
          <dgm:constr type="w" for="ch" forName="ThreeNodes_2" refType="w" fact="0.850000"/>
          <dgm:constr type="h" for="ch" forName="ThreeNodes_2" refType="h" fact="0.300000"/>
          <dgm:constr type="ctrY" for="ch" forName="ThreeNodes_2" refType="h" fact="0.500000"/>
          <dgm:constr type="ctrX" for="ch" forName="ThreeNodes_2" refType="w" fact="0.500000"/>
          <dgm:constr type="w" for="ch" forName="ThreeNodes_3" refType="w" fact="0.850000"/>
          <dgm:constr type="h" for="ch" forName="ThreeNodes_3" refType="h" fact="0.300000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0000"/>
          <dgm:constr type="h" for="ch" forName="ThreeConn_1-2" refType="h" refFor="ch" refForName="ThreeNodes_1" fact="0.650000"/>
          <dgm:constr type="ctrY" for="ch" forName="ThreeConn_1-2" refType="h" fact="0.325000"/>
          <dgm:constr type="r" for="ch" forName="ThreeConn_1-2" refType="r" refFor="ch" refForName="ThreeNodes_1"/>
          <dgm:constr type="w" for="ch" forName="ThreeConn_2-3" refType="h" refFor="ch" refForName="ThreeNodes_2" fact="0.650000"/>
          <dgm:constr type="h" for="ch" forName="ThreeConn_2-3" refType="h" refFor="ch" refForName="ThreeNodes_2" fact="0.650000"/>
          <dgm:constr type="ctrY" for="ch" forName="ThreeConn_2-3" refType="h" fact="0.673000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0000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00000"/>
          <dgm:constr type="h" for="ch" forName="FourNodes_1" refType="h" fact="0.220000"/>
          <dgm:constr type="t" for="ch" forName="FourNodes_1"/>
          <dgm:constr type="l" for="ch" forName="FourNodes_1"/>
          <dgm:constr type="w" for="ch" forName="FourNodes_2" refType="w" fact="0.800000"/>
          <dgm:constr type="h" for="ch" forName="FourNodes_2" refType="h" fact="0.220000"/>
          <dgm:constr type="ctrY" for="ch" forName="FourNodes_2" refType="h" fact="0.370000"/>
          <dgm:constr type="ctrX" for="ch" forName="FourNodes_2" refType="w" fact="0.467000"/>
          <dgm:constr type="w" for="ch" forName="FourNodes_3" refType="w" fact="0.800000"/>
          <dgm:constr type="h" for="ch" forName="FourNodes_3" refType="h" fact="0.220000"/>
          <dgm:constr type="ctrY" for="ch" forName="FourNodes_3" refType="h" fact="0.630000"/>
          <dgm:constr type="ctrX" for="ch" forName="FourNodes_3" refType="w" fact="0.533000"/>
          <dgm:constr type="w" for="ch" forName="FourNodes_4" refType="w" fact="0.800000"/>
          <dgm:constr type="h" for="ch" forName="FourNodes_4" refType="h" fact="0.220000"/>
          <dgm:constr type="b" for="ch" forName="FourNodes_4" refType="h"/>
          <dgm:constr type="r" for="ch" forName="FourNodes_4" refType="w"/>
          <dgm:constr type="w" for="ch" forName="FourConn_1-2" refType="h" refFor="ch" refForName="FourNodes_1" fact="0.650000"/>
          <dgm:constr type="h" for="ch" forName="FourConn_1-2" refType="h" refFor="ch" refForName="FourNodes_1" fact="0.650000"/>
          <dgm:constr type="ctrY" for="ch" forName="FourConn_1-2" refType="h" fact="0.240000"/>
          <dgm:constr type="r" for="ch" forName="FourConn_1-2" refType="r" refFor="ch" refForName="FourNodes_1"/>
          <dgm:constr type="w" for="ch" forName="FourConn_2-3" refType="h" refFor="ch" refForName="FourNodes_2" fact="0.650000"/>
          <dgm:constr type="h" for="ch" forName="FourConn_2-3" refType="h" refFor="ch" refForName="FourNodes_2" fact="0.650000"/>
          <dgm:constr type="ctrY" for="ch" forName="FourConn_2-3" refType="h" fact="0.500000"/>
          <dgm:constr type="r" for="ch" forName="FourConn_2-3" refType="r" refFor="ch" refForName="FourNodes_2"/>
          <dgm:constr type="w" for="ch" forName="FourConn_3-4" refType="h" refFor="ch" refForName="FourNodes_3" fact="0.650000"/>
          <dgm:constr type="h" for="ch" forName="FourConn_3-4" refType="h" refFor="ch" refForName="FourNodes_3" fact="0.650000"/>
          <dgm:constr type="ctrY" for="ch" forName="FourConn_3-4" refType="h" fact="0.760000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00000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0000"/>
          <dgm:constr type="h" for="ch" forName="FiveNodes_1" refType="h" fact="0.180000"/>
          <dgm:constr type="t" for="ch" forName="FiveNodes_1"/>
          <dgm:constr type="l" for="ch" forName="FiveNodes_1"/>
          <dgm:constr type="w" for="ch" forName="FiveNodes_2" refType="w" fact="0.770000"/>
          <dgm:constr type="h" for="ch" forName="FiveNodes_2" refType="h" fact="0.180000"/>
          <dgm:constr type="ctrY" for="ch" forName="FiveNodes_2" refType="h" fact="0.295000"/>
          <dgm:constr type="ctrX" for="ch" forName="FiveNodes_2" refType="w" fact="0.442500"/>
          <dgm:constr type="w" for="ch" forName="FiveNodes_3" refType="w" fact="0.770000"/>
          <dgm:constr type="h" for="ch" forName="FiveNodes_3" refType="h" fact="0.180000"/>
          <dgm:constr type="ctrY" for="ch" forName="FiveNodes_3" refType="h" fact="0.500000"/>
          <dgm:constr type="ctrX" for="ch" forName="FiveNodes_3" refType="w" fact="0.500000"/>
          <dgm:constr type="w" for="ch" forName="FiveNodes_4" refType="w" fact="0.770000"/>
          <dgm:constr type="h" for="ch" forName="FiveNodes_4" refType="h" fact="0.180000"/>
          <dgm:constr type="ctrY" for="ch" forName="FiveNodes_4" refType="h" fact="0.705000"/>
          <dgm:constr type="ctrX" for="ch" forName="FiveNodes_4" refType="w" fact="0.557500"/>
          <dgm:constr type="w" for="ch" forName="FiveNodes_5" refType="w" fact="0.770000"/>
          <dgm:constr type="h" for="ch" forName="FiveNodes_5" refType="h" fact="0.180000"/>
          <dgm:constr type="b" for="ch" forName="FiveNodes_5" refType="h"/>
          <dgm:constr type="r" for="ch" forName="FiveNodes_5" refType="w"/>
          <dgm:constr type="w" for="ch" forName="FiveConn_1-2" refType="h" refFor="ch" refForName="FiveNodes_1" fact="0.650000"/>
          <dgm:constr type="h" for="ch" forName="FiveConn_1-2" refType="h" refFor="ch" refForName="FiveNodes_1" fact="0.650000"/>
          <dgm:constr type="ctrY" for="ch" forName="FiveConn_1-2" refType="h" fact="0.190000"/>
          <dgm:constr type="r" for="ch" forName="FiveConn_1-2" refType="r" refFor="ch" refForName="FiveNodes_1"/>
          <dgm:constr type="w" for="ch" forName="FiveConn_2-3" refType="h" refFor="ch" refForName="FiveNodes_2" fact="0.650000"/>
          <dgm:constr type="h" for="ch" forName="FiveConn_2-3" refType="h" refFor="ch" refForName="FiveNodes_2" fact="0.650000"/>
          <dgm:constr type="ctrY" for="ch" forName="FiveConn_2-3" refType="h" fact="0.395000"/>
          <dgm:constr type="r" for="ch" forName="FiveConn_2-3" refType="r" refFor="ch" refForName="FiveNodes_2"/>
          <dgm:constr type="w" for="ch" forName="FiveConn_3-4" refType="h" refFor="ch" refForName="FiveNodes_3" fact="0.650000"/>
          <dgm:constr type="h" for="ch" forName="FiveConn_3-4" refType="h" refFor="ch" refForName="FiveNodes_3" fact="0.650000"/>
          <dgm:constr type="ctrY" for="ch" forName="FiveConn_3-4" refType="h" fact="0.597000"/>
          <dgm:constr type="r" for="ch" forName="FiveConn_3-4" refType="r" refFor="ch" refForName="FiveNodes_3"/>
          <dgm:constr type="w" for="ch" forName="FiveConn_4-5" refType="h" refFor="ch" refForName="FiveNodes_4" fact="0.650000"/>
          <dgm:constr type="h" for="ch" forName="FiveConn_4-5" refType="h" refFor="ch" refForName="FiveNodes_4" fact="0.650000"/>
          <dgm:constr type="ctrY" for="ch" forName="FiveConn_4-5" refType="h" fact="0.804000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0000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00000"/>
          <dgm:constr type="ctrY" for="ch" forName="OneNode_1" refType="h" fact="0.500000"/>
          <dgm:constr type="w" for="ch" forName="TwoNodes_1" refType="w" fact="0.850000"/>
          <dgm:constr type="h" for="ch" forName="TwoNodes_1" refType="h" fact="0.450000"/>
          <dgm:constr type="t" for="ch" forName="TwoNodes_1"/>
          <dgm:constr type="r" for="ch" forName="TwoNodes_1" refType="w"/>
          <dgm:constr type="w" for="ch" forName="TwoNodes_2" refType="w" fact="0.850000"/>
          <dgm:constr type="h" for="ch" forName="TwoNodes_2" refType="h" fact="0.450000"/>
          <dgm:constr type="b" for="ch" forName="TwoNodes_2" refType="h"/>
          <dgm:constr type="l" for="ch" forName="TwoNodes_2"/>
          <dgm:constr type="w" for="ch" forName="TwoConn_1-2" refType="h" refFor="ch" refForName="TwoNodes_1" fact="0.650000"/>
          <dgm:constr type="h" for="ch" forName="TwoConn_1-2" refType="h" refFor="ch" refForName="TwoNodes_1" fact="0.650000"/>
          <dgm:constr type="ctrY" for="ch" forName="TwoConn_1-2" refType="h" fact="0.500000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00000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0000"/>
          <dgm:constr type="h" for="ch" forName="ThreeNodes_1" refType="h" fact="0.300000"/>
          <dgm:constr type="t" for="ch" forName="ThreeNodes_1"/>
          <dgm:constr type="r" for="ch" forName="ThreeNodes_1" refType="w"/>
          <dgm:constr type="w" for="ch" forName="ThreeNodes_2" refType="w" fact="0.850000"/>
          <dgm:constr type="h" for="ch" forName="ThreeNodes_2" refType="h" fact="0.300000"/>
          <dgm:constr type="ctrY" for="ch" forName="ThreeNodes_2" refType="h" fact="0.500000"/>
          <dgm:constr type="ctrX" for="ch" forName="ThreeNodes_2" refType="w" fact="0.500000"/>
          <dgm:constr type="w" for="ch" forName="ThreeNodes_3" refType="w" fact="0.850000"/>
          <dgm:constr type="h" for="ch" forName="ThreeNodes_3" refType="h" fact="0.300000"/>
          <dgm:constr type="b" for="ch" forName="ThreeNodes_3" refType="h"/>
          <dgm:constr type="l" for="ch" forName="ThreeNodes_3"/>
          <dgm:constr type="w" for="ch" forName="ThreeConn_1-2" refType="h" refFor="ch" refForName="ThreeNodes_1" fact="0.650000"/>
          <dgm:constr type="h" for="ch" forName="ThreeConn_1-2" refType="h" refFor="ch" refForName="ThreeNodes_1" fact="0.650000"/>
          <dgm:constr type="ctrY" for="ch" forName="ThreeConn_1-2" refType="h" fact="0.325000"/>
          <dgm:constr type="l" for="ch" forName="ThreeConn_1-2" refType="l" refFor="ch" refForName="ThreeNodes_1"/>
          <dgm:constr type="w" for="ch" forName="ThreeConn_2-3" refType="h" refFor="ch" refForName="ThreeNodes_2" fact="0.650000"/>
          <dgm:constr type="h" for="ch" forName="ThreeConn_2-3" refType="h" refFor="ch" refForName="ThreeNodes_2" fact="0.650000"/>
          <dgm:constr type="ctrY" for="ch" forName="ThreeConn_2-3" refType="h" fact="0.673000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0000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00000"/>
          <dgm:constr type="h" for="ch" forName="FourNodes_1" refType="h" fact="0.220000"/>
          <dgm:constr type="t" for="ch" forName="FourNodes_1"/>
          <dgm:constr type="r" for="ch" forName="FourNodes_1" refType="w"/>
          <dgm:constr type="w" for="ch" forName="FourNodes_2" refType="w" fact="0.800000"/>
          <dgm:constr type="h" for="ch" forName="FourNodes_2" refType="h" fact="0.220000"/>
          <dgm:constr type="ctrY" for="ch" forName="FourNodes_2" refType="h" fact="0.370000"/>
          <dgm:constr type="ctrX" for="ch" forName="FourNodes_2" refType="w" fact="0.533000"/>
          <dgm:constr type="w" for="ch" forName="FourNodes_3" refType="w" fact="0.800000"/>
          <dgm:constr type="h" for="ch" forName="FourNodes_3" refType="h" fact="0.220000"/>
          <dgm:constr type="ctrY" for="ch" forName="FourNodes_3" refType="h" fact="0.630000"/>
          <dgm:constr type="ctrX" for="ch" forName="FourNodes_3" refType="w" fact="0.467000"/>
          <dgm:constr type="w" for="ch" forName="FourNodes_4" refType="w" fact="0.800000"/>
          <dgm:constr type="h" for="ch" forName="FourNodes_4" refType="h" fact="0.220000"/>
          <dgm:constr type="b" for="ch" forName="FourNodes_4" refType="h"/>
          <dgm:constr type="l" for="ch" forName="FourNodes_4"/>
          <dgm:constr type="w" for="ch" forName="FourConn_1-2" refType="h" refFor="ch" refForName="FourNodes_1" fact="0.650000"/>
          <dgm:constr type="h" for="ch" forName="FourConn_1-2" refType="h" refFor="ch" refForName="FourNodes_1" fact="0.650000"/>
          <dgm:constr type="ctrY" for="ch" forName="FourConn_1-2" refType="h" fact="0.240000"/>
          <dgm:constr type="l" for="ch" forName="FourConn_1-2" refType="l" refFor="ch" refForName="FourNodes_1"/>
          <dgm:constr type="w" for="ch" forName="FourConn_2-3" refType="h" refFor="ch" refForName="FourNodes_2" fact="0.650000"/>
          <dgm:constr type="h" for="ch" forName="FourConn_2-3" refType="h" refFor="ch" refForName="FourNodes_2" fact="0.650000"/>
          <dgm:constr type="ctrY" for="ch" forName="FourConn_2-3" refType="h" fact="0.500000"/>
          <dgm:constr type="l" for="ch" forName="FourConn_2-3" refType="l" refFor="ch" refForName="FourNodes_2"/>
          <dgm:constr type="w" for="ch" forName="FourConn_3-4" refType="h" refFor="ch" refForName="FourNodes_3" fact="0.650000"/>
          <dgm:constr type="h" for="ch" forName="FourConn_3-4" refType="h" refFor="ch" refForName="FourNodes_3" fact="0.650000"/>
          <dgm:constr type="ctrY" for="ch" forName="FourConn_3-4" refType="h" fact="0.760000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0000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0000"/>
          <dgm:constr type="h" for="ch" forName="FiveNodes_1" refType="h" fact="0.180000"/>
          <dgm:constr type="t" for="ch" forName="FiveNodes_1"/>
          <dgm:constr type="r" for="ch" forName="FiveNodes_1" refType="w"/>
          <dgm:constr type="w" for="ch" forName="FiveNodes_2" refType="w" fact="0.770000"/>
          <dgm:constr type="h" for="ch" forName="FiveNodes_2" refType="h" fact="0.180000"/>
          <dgm:constr type="ctrY" for="ch" forName="FiveNodes_2" refType="h" fact="0.295000"/>
          <dgm:constr type="ctrX" for="ch" forName="FiveNodes_2" refType="w" fact="0.557500"/>
          <dgm:constr type="w" for="ch" forName="FiveNodes_3" refType="w" fact="0.770000"/>
          <dgm:constr type="h" for="ch" forName="FiveNodes_3" refType="h" fact="0.180000"/>
          <dgm:constr type="ctrY" for="ch" forName="FiveNodes_3" refType="h" fact="0.500000"/>
          <dgm:constr type="ctrX" for="ch" forName="FiveNodes_3" refType="w" fact="0.500000"/>
          <dgm:constr type="w" for="ch" forName="FiveNodes_4" refType="w" fact="0.770000"/>
          <dgm:constr type="h" for="ch" forName="FiveNodes_4" refType="h" fact="0.180000"/>
          <dgm:constr type="ctrY" for="ch" forName="FiveNodes_4" refType="h" fact="0.705000"/>
          <dgm:constr type="ctrX" for="ch" forName="FiveNodes_4" refType="w" fact="0.442500"/>
          <dgm:constr type="w" for="ch" forName="FiveNodes_5" refType="w" fact="0.770000"/>
          <dgm:constr type="h" for="ch" forName="FiveNodes_5" refType="h" fact="0.180000"/>
          <dgm:constr type="b" for="ch" forName="FiveNodes_5" refType="h"/>
          <dgm:constr type="l" for="ch" forName="FiveNodes_5"/>
          <dgm:constr type="w" for="ch" forName="FiveConn_1-2" refType="h" refFor="ch" refForName="FiveNodes_1" fact="0.650000"/>
          <dgm:constr type="h" for="ch" forName="FiveConn_1-2" refType="h" refFor="ch" refForName="FiveNodes_1" fact="0.650000"/>
          <dgm:constr type="ctrY" for="ch" forName="FiveConn_1-2" refType="h" fact="0.190000"/>
          <dgm:constr type="l" for="ch" forName="FiveConn_1-2" refType="l" refFor="ch" refForName="FiveNodes_1"/>
          <dgm:constr type="w" for="ch" forName="FiveConn_2-3" refType="h" refFor="ch" refForName="FiveNodes_2" fact="0.650000"/>
          <dgm:constr type="h" for="ch" forName="FiveConn_2-3" refType="h" refFor="ch" refForName="FiveNodes_2" fact="0.650000"/>
          <dgm:constr type="ctrY" for="ch" forName="FiveConn_2-3" refType="h" fact="0.395000"/>
          <dgm:constr type="l" for="ch" forName="FiveConn_2-3" refType="l" refFor="ch" refForName="FiveNodes_2"/>
          <dgm:constr type="w" for="ch" forName="FiveConn_3-4" refType="h" refFor="ch" refForName="FiveNodes_3" fact="0.650000"/>
          <dgm:constr type="h" for="ch" forName="FiveConn_3-4" refType="h" refFor="ch" refForName="FiveNodes_3" fact="0.650000"/>
          <dgm:constr type="ctrY" for="ch" forName="FiveConn_3-4" refType="h" fact="0.597000"/>
          <dgm:constr type="l" for="ch" forName="FiveConn_3-4" refType="l" refFor="ch" refForName="FiveNodes_3"/>
          <dgm:constr type="w" for="ch" forName="FiveConn_4-5" refType="h" refFor="ch" refForName="FiveNodes_4" fact="0.650000"/>
          <dgm:constr type="h" for="ch" forName="FiveConn_4-5" refType="h" refFor="ch" refForName="FiveNodes_4" fact="0.650000"/>
          <dgm:constr type="ctrY" for="ch" forName="FiveConn_4-5" refType="h" fact="0.804000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0000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type="roundRect" r:blip="">
            <dgm:adjLst>
              <dgm:adj idx="1" val="0.100000"/>
            </dgm:adjLst>
          </dgm:shape>
          <dgm:presOf axis="ch desOrSelf" ptType="node node" st="1 1" cnt="1 0"/>
          <dgm:constrLst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type="roundRect" r:blip="">
                <dgm:adjLst>
                  <dgm:adj idx="1" val="0.100000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type="roundRect" r:blip="">
                <dgm:adjLst>
                  <dgm:adj idx="1" val="0.100000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type="downArrow" r:blip="">
                <dgm:adjLst>
                  <dgm:adj idx="1" val="0.550000"/>
                  <dgm:adj idx="2" val="0.450000"/>
                </dgm:adjLst>
              </dgm:shape>
              <dgm:presOf axis="ch" ptType="sibTrans" cnt="1"/>
              <dgm:constrLst>
                <dgm:constr type="lMarg" refType="primFontSz" fact="0.100000"/>
                <dgm:constr type="rMarg" refType="primFontSz" fact="0.100000"/>
                <dgm:constr type="tMarg" refType="primFontSz" fact="0.100000"/>
                <dgm:constr type="bMarg" refType="primFontSz" fact="0.100000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type="roundRect" r:blip="" hideGeom="1">
                <dgm:adjLst>
                  <dgm:adj idx="1" val="0.100000"/>
                </dgm:adjLst>
              </dgm:shape>
              <dgm:presOf axis="ch desOrSelf" ptType="node node" st="1 1" cnt="1 0"/>
              <dgm:constrLst>
                <dgm:constr type="lMarg" refType="primFontSz" fact="0.300000"/>
                <dgm:constr type="rMarg" refType="primFontSz" fact="0.300000"/>
                <dgm:constr type="tMarg" refType="primFontSz" fact="0.300000"/>
                <dgm:constr type="bMarg" refType="primFontSz" fact="0.300000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type="roundRect" r:blip="" hideGeom="1">
                <dgm:adjLst>
                  <dgm:adj idx="1" val="0.100000"/>
                </dgm:adjLst>
              </dgm:shape>
              <dgm:presOf axis="ch desOrSelf" ptType="node node" st="2 1" cnt="1 0"/>
              <dgm:constrLst>
                <dgm:constr type="lMarg" refType="primFontSz" fact="0.300000"/>
                <dgm:constr type="rMarg" refType="primFontSz" fact="0.300000"/>
                <dgm:constr type="tMarg" refType="primFontSz" fact="0.300000"/>
                <dgm:constr type="bMarg" refType="primFontSz" fact="0.300000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type="roundRect" r:blip="">
                    <dgm:adjLst>
                      <dgm:adj idx="1" val="0.100000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type="downArrow" r:blip="">
                    <dgm:adjLst>
                      <dgm:adj idx="1" val="0.550000"/>
                      <dgm:adj idx="2" val="0.450000"/>
                    </dgm:adjLst>
                  </dgm:shape>
                  <dgm:presOf axis="ch" ptType="sibTrans" cnt="1"/>
                  <dgm:constrLst>
                    <dgm:constr type="lMarg" refType="primFontSz" fact="0.100000"/>
                    <dgm:constr type="rMarg" refType="primFontSz" fact="0.100000"/>
                    <dgm:constr type="tMarg" refType="primFontSz" fact="0.100000"/>
                    <dgm:constr type="bMarg" refType="primFontSz" fact="0.100000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type="downArrow" r:blip="">
                    <dgm:adjLst>
                      <dgm:adj idx="1" val="0.550000"/>
                      <dgm:adj idx="2" val="0.450000"/>
                    </dgm:adjLst>
                  </dgm:shape>
                  <dgm:presOf axis="ch" ptType="sibTrans" st="2" cnt="1"/>
                  <dgm:constrLst>
                    <dgm:constr type="lMarg" refType="primFontSz" fact="0.100000"/>
                    <dgm:constr type="rMarg" refType="primFontSz" fact="0.100000"/>
                    <dgm:constr type="tMarg" refType="primFontSz" fact="0.100000"/>
                    <dgm:constr type="bMarg" refType="primFontSz" fact="0.100000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1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2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1">
                    <dgm:adjLst>
                      <dgm:adj idx="1" val="0.100000"/>
                    </dgm:adjLst>
                  </dgm:shape>
                  <dgm:presOf axis="ch desOrSelf" ptType="node node" st="3 1" cnt="1 0"/>
                  <dgm:constrLst>
                    <dgm:constr type="lMarg" refType="primFontSz" fact="0.300000"/>
                    <dgm:constr type="rMarg" refType="primFontSz" fact="0.300000"/>
                    <dgm:constr type="tMarg" refType="primFontSz" fact="0.300000"/>
                    <dgm:constr type="bMarg" refType="primFontSz" fact="0.300000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type="roundRect" r:blip="">
                        <dgm:adjLst>
                          <dgm:adj idx="1" val="0.100000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st="2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type="downArrow" r:blip="">
                        <dgm:adjLst>
                          <dgm:adj idx="1" val="0.550000"/>
                          <dgm:adj idx="2" val="0.450000"/>
                        </dgm:adjLst>
                      </dgm:shape>
                      <dgm:presOf axis="ch" ptType="sibTrans" st="3" cnt="1"/>
                      <dgm:constrLst>
                        <dgm:constr type="lMarg" refType="primFontSz" fact="0.100000"/>
                        <dgm:constr type="rMarg" refType="primFontSz" fact="0.100000"/>
                        <dgm:constr type="tMarg" refType="primFontSz" fact="0.100000"/>
                        <dgm:constr type="bMarg" refType="primFontSz" fact="0.1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1">
                        <dgm:adjLst>
                          <dgm:adj idx="1" val="0.100000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00000"/>
                        <dgm:constr type="rMarg" refType="primFontSz" fact="0.300000"/>
                        <dgm:constr type="tMarg" refType="primFontSz" fact="0.300000"/>
                        <dgm:constr type="b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type="roundRect" r:blip="">
                            <dgm:adjLst>
                              <dgm:adj idx="1" val="0.100000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type="downArrow" r:blip="">
                            <dgm:adjLst>
                              <dgm:adj idx="1" val="0.550000"/>
                              <dgm:adj idx="2" val="0.450000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00000"/>
                            <dgm:constr type="rMarg" refType="primFontSz" fact="0.100000"/>
                            <dgm:constr type="tMarg" refType="primFontSz" fact="0.100000"/>
                            <dgm:constr type="bMarg" refType="primFontSz" fact="0.1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1">
                            <dgm:adjLst>
                              <dgm:adj idx="1" val="0.100000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00000"/>
                            <dgm:constr type="rMarg" refType="primFontSz" fact="0.300000"/>
                            <dgm:constr type="tMarg" refType="primFontSz" fact="0.300000"/>
                            <dgm:constr type="bMarg" refType="primFontSz" fact="0.300000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Başlık Slayd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Başlık ve Dikey Met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Dikey Başlık ve Met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Başlık Slayd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Başlık ve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Bölüm Üstbilgis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İki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Karşılaştırm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Yalnızca Başlı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Başlık ve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o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Başlıklı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aşlıklı Resi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tr-TR"/>
              <a:t>Resim eklemek için simgeyi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Başlık ve Dikey Met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Dikey Başlık ve Met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Başlık Slayd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Başlık ve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Bölüm Üstbilgis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İki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Bölüm Üstbilgis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Karşılaştırm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Yalnızca Başlı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o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Başlıklı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aşlıklı Resi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tr-TR"/>
              <a:t>Resim eklemek için simgeyi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Başlık ve Dikey Met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Dikey Başlık ve Met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İki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Karşılaştırm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Yalnızca Başlı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o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Başlıklı İçe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aşlıklı Resi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tr-TR"/>
              <a:t>Resim eklemek için simgeyi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Asıl metin stillerini düzenle</a:t>
            </a:r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C5667A-B14B-CA4D-82F9-B84797DBAC73}" type="datetimeFigureOut">
              <a:rPr/>
              <a:t/>
            </a:fld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9A7A73-A436-7645-B60A-6E7B45057589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3.xml" /><Relationship Id="rId3" Type="http://schemas.microsoft.com/office/2007/relationships/diagramDrawing" Target="../diagrams/drawing3.xml" /><Relationship Id="rId4" Type="http://schemas.openxmlformats.org/officeDocument/2006/relationships/diagramColors" Target="../diagrams/colors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3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5.xml" /><Relationship Id="rId3" Type="http://schemas.microsoft.com/office/2007/relationships/diagramDrawing" Target="../diagrams/drawing5.xml" /><Relationship Id="rId4" Type="http://schemas.openxmlformats.org/officeDocument/2006/relationships/diagramColors" Target="../diagrams/colors5.xml" /><Relationship Id="rId5" Type="http://schemas.openxmlformats.org/officeDocument/2006/relationships/diagramLayout" Target="../diagrams/layout5.xml" /><Relationship Id="rId6" Type="http://schemas.openxmlformats.org/officeDocument/2006/relationships/diagramQuickStyle" Target="../diagrams/quickStyle5.xml" 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4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6.xml" /><Relationship Id="rId3" Type="http://schemas.microsoft.com/office/2007/relationships/diagramDrawing" Target="../diagrams/drawing6.xml" /><Relationship Id="rId4" Type="http://schemas.openxmlformats.org/officeDocument/2006/relationships/diagramColors" Target="../diagrams/colors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7.xml" /><Relationship Id="rId3" Type="http://schemas.microsoft.com/office/2007/relationships/diagramDrawing" Target="../diagrams/drawing7.xml" /><Relationship Id="rId4" Type="http://schemas.openxmlformats.org/officeDocument/2006/relationships/diagramColors" Target="../diagrams/colors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8.xml" /><Relationship Id="rId3" Type="http://schemas.microsoft.com/office/2007/relationships/diagramDrawing" Target="../diagrams/drawing8.xml" /><Relationship Id="rId4" Type="http://schemas.openxmlformats.org/officeDocument/2006/relationships/diagramColors" Target="../diagrams/colors8.xml" /><Relationship Id="rId5" Type="http://schemas.openxmlformats.org/officeDocument/2006/relationships/diagramLayout" Target="../diagrams/layout8.xml" /><Relationship Id="rId6" Type="http://schemas.openxmlformats.org/officeDocument/2006/relationships/diagramQuickStyle" Target="../diagrams/quickStyle8.xml" 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9.xml" /><Relationship Id="rId3" Type="http://schemas.microsoft.com/office/2007/relationships/diagramDrawing" Target="../diagrams/drawing9.xml" /><Relationship Id="rId4" Type="http://schemas.openxmlformats.org/officeDocument/2006/relationships/diagramColors" Target="../diagrams/colors9.xml" /><Relationship Id="rId5" Type="http://schemas.openxmlformats.org/officeDocument/2006/relationships/diagramLayout" Target="../diagrams/layout9.xml" /><Relationship Id="rId6" Type="http://schemas.openxmlformats.org/officeDocument/2006/relationships/diagramQuickStyle" Target="../diagrams/quickStyle9.xml" 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10.xml" /><Relationship Id="rId3" Type="http://schemas.microsoft.com/office/2007/relationships/diagramDrawing" Target="../diagrams/drawing10.xml" /><Relationship Id="rId4" Type="http://schemas.openxmlformats.org/officeDocument/2006/relationships/diagramColors" Target="../diagrams/colors10.xml" /><Relationship Id="rId5" Type="http://schemas.openxmlformats.org/officeDocument/2006/relationships/diagramLayout" Target="../diagrams/layout10.xml" /><Relationship Id="rId6" Type="http://schemas.openxmlformats.org/officeDocument/2006/relationships/diagramQuickStyle" Target="../diagrams/quickStyle10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11.xml" /><Relationship Id="rId3" Type="http://schemas.microsoft.com/office/2007/relationships/diagramDrawing" Target="../diagrams/drawing11.xml" /><Relationship Id="rId4" Type="http://schemas.openxmlformats.org/officeDocument/2006/relationships/diagramColors" Target="../diagrams/colors11.xml" /><Relationship Id="rId5" Type="http://schemas.openxmlformats.org/officeDocument/2006/relationships/diagramLayout" Target="../diagrams/layout11.xml" /><Relationship Id="rId6" Type="http://schemas.openxmlformats.org/officeDocument/2006/relationships/diagramQuickStyle" Target="../diagrams/quickStyle11.xml" 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auto">
          <a:xfrm>
            <a:off x="2317197" y="2416313"/>
            <a:ext cx="7595602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/>
              <a:t>TANIDAN TEDAVİYE GÜNCEL YAKLAŞIMLAR EĞİTİM PROGRAMI </a:t>
            </a:r>
            <a:endParaRPr/>
          </a:p>
          <a:p>
            <a:pPr algn="ctr">
              <a:defRPr/>
            </a:pPr>
            <a:r>
              <a:rPr lang="tr-TR" sz="2000"/>
              <a:t>KARDİYOVASKÜLER MODÜLÜ</a:t>
            </a:r>
            <a:endParaRPr/>
          </a:p>
        </p:txBody>
      </p:sp>
      <p:sp>
        <p:nvSpPr>
          <p:cNvPr id="10" name="Metin kutusu 9"/>
          <p:cNvSpPr txBox="1"/>
          <p:nvPr/>
        </p:nvSpPr>
        <p:spPr bwMode="auto">
          <a:xfrm>
            <a:off x="767643" y="3839347"/>
            <a:ext cx="1009085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4400">
                <a:solidFill>
                  <a:schemeClr val="bg1"/>
                </a:solidFill>
                <a:latin typeface="Comic Sans MS"/>
              </a:rPr>
              <a:t>Hipertansiyon tanı ve tedavisinde güncellemeler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20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Sekonder</a:t>
            </a:r>
            <a:r>
              <a:rPr lang="en-US" sz="420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Hipertansiyon</a:t>
            </a:r>
            <a:endParaRPr lang="en-US" sz="4200">
              <a:ln w="0"/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2"/>
          <p:cNvGraphicFramePr>
            <a:graphicFrameLocks xmlns:a="http://schemas.openxmlformats.org/drawingml/2006/main"/>
          </p:cNvGraphicFramePr>
          <p:nvPr/>
        </p:nvGraphicFramePr>
        <p:xfrm>
          <a:off x="806885" y="1557279"/>
          <a:ext cx="10075974" cy="4603677"/>
          <a:chOff x="0" y="0"/>
          <a:chExt cx="10075974" cy="460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39051" y="417903"/>
            <a:ext cx="10955682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  <a:solidFill>
                  <a:schemeClr val="bg1"/>
                </a:solidFill>
              </a:rPr>
              <a:t>Sekonder HT Kimlerde Araştırılmalı</a:t>
            </a:r>
            <a:r>
              <a:rPr sz="3200">
                <a:ln w="0"/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939051" y="1868525"/>
            <a:ext cx="10845063" cy="369331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Ailede böbrek hastalığı öyküsü</a:t>
            </a:r>
            <a:endParaRPr/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İlaç kullanımı: 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NSAİİ, dekonjestanlar, glukokortikoidler, oral kontraseptifler, SNRI grubu antidepresanlar (özellikle venlafaksin), meyan kökü şurubu, kokain, amfetamin, mirabegron, modafinil, eritropoetin, siklosporin, anti-kanser ilaçlar, alkol ve bitkisel ürünler (sarı kantaron, ginseng)</a:t>
            </a:r>
            <a:endParaRPr/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Kas güçsüzlüğü</a:t>
            </a:r>
            <a:endParaRPr/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Horlama, uyku apnesi </a:t>
            </a:r>
            <a:endParaRPr/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Terleme atakları, baş ağrısı, anksiyete, çarpıntı 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939051" y="1212776"/>
            <a:ext cx="928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400">
                <a:solidFill>
                  <a:srgbClr val="FF0000"/>
                </a:solidFill>
              </a:rPr>
              <a:t>Anamnezde sekonder hipertansiyonu düşündürecek durumlar: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08335" y="557409"/>
            <a:ext cx="10503815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  <a:solidFill>
                  <a:schemeClr val="bg1"/>
                </a:solidFill>
              </a:rPr>
              <a:t>Sekonder HT Kimlerde Araştırılmalı</a:t>
            </a:r>
            <a:r>
              <a:rPr sz="3200">
                <a:ln w="0"/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/>
          </a:p>
        </p:txBody>
      </p:sp>
      <p:graphicFrame>
        <p:nvGraphicFramePr>
          <p:cNvPr id="9" name="TextBox 6"/>
          <p:cNvGraphicFramePr>
            <a:graphicFrameLocks xmlns:a="http://schemas.openxmlformats.org/drawingml/2006/main"/>
          </p:cNvGraphicFramePr>
          <p:nvPr/>
        </p:nvGraphicFramePr>
        <p:xfrm>
          <a:off x="708335" y="2380673"/>
          <a:ext cx="10277970" cy="2792111"/>
          <a:chOff x="0" y="0"/>
          <a:chExt cx="10277970" cy="279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7" name="TextBox 2"/>
          <p:cNvSpPr txBox="1"/>
          <p:nvPr/>
        </p:nvSpPr>
        <p:spPr bwMode="auto">
          <a:xfrm>
            <a:off x="708335" y="1629836"/>
            <a:ext cx="927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400">
                <a:solidFill>
                  <a:srgbClr val="FF0000"/>
                </a:solidFill>
              </a:rPr>
              <a:t>Klinik ipuçları: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97265" y="235437"/>
            <a:ext cx="11597468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  <a:solidFill>
                  <a:schemeClr val="bg1"/>
                </a:solidFill>
              </a:rPr>
              <a:t>Sekonder HT Kimlerde Araştırılmalı</a:t>
            </a:r>
            <a:r>
              <a:rPr sz="3200">
                <a:ln w="0"/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sz="3200">
              <a:ln w="0"/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31824" y="1987793"/>
            <a:ext cx="10445039" cy="286232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0432FF"/>
                </a:solidFill>
              </a:rPr>
              <a:t>ACEİ veya ARB </a:t>
            </a:r>
            <a:r>
              <a:rPr lang="tr-TR" sz="2400"/>
              <a:t>kullanımı sonrası </a:t>
            </a:r>
            <a:r>
              <a:rPr lang="tr-TR" sz="2400">
                <a:solidFill>
                  <a:srgbClr val="0432FF"/>
                </a:solidFill>
              </a:rPr>
              <a:t>kreatinin değerlerinde ciddi (&gt;%30) yükselme 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/>
              <a:t>Rutin laboratuvar incelemelerinde </a:t>
            </a:r>
            <a:r>
              <a:rPr lang="tr-TR" sz="2400">
                <a:solidFill>
                  <a:srgbClr val="0432FF"/>
                </a:solidFill>
              </a:rPr>
              <a:t>hipokalemi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0432FF"/>
                </a:solidFill>
              </a:rPr>
              <a:t>Endokrin hipertansiyon </a:t>
            </a:r>
            <a:r>
              <a:rPr lang="tr-TR" sz="2400"/>
              <a:t>- klinik veya biyokimyasal bulgular 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/>
              <a:t>Aterosklerotik renovasküler hastalık veya fibromüsküler displazi lehine klinik bulgular 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603036" y="1272410"/>
            <a:ext cx="482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400">
                <a:solidFill>
                  <a:srgbClr val="FF0000"/>
                </a:solidFill>
              </a:rPr>
              <a:t>Klinik ipuçları: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942325" y="1341595"/>
          <a:ext cx="9404352" cy="4056434"/>
          <a:chOff x="0" y="0"/>
          <a:ch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81070" y="201213"/>
            <a:ext cx="9835232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  <a:solidFill>
                  <a:schemeClr val="bg1"/>
                </a:solidFill>
              </a:rPr>
              <a:t>Yaşam Tarzı Değişiklikleri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875697" y="1189345"/>
            <a:ext cx="10440963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Erişkin bireyin </a:t>
            </a:r>
            <a:r>
              <a:rPr lang="tr-TR" sz="2400">
                <a:solidFill>
                  <a:srgbClr val="0432FF"/>
                </a:solidFill>
              </a:rPr>
              <a:t>kan basıncı hangi düzeyde olursa olsun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Uygun yaşam tarzı değişiklikleri </a:t>
            </a:r>
            <a:r>
              <a:rPr lang="tr-TR" sz="2400">
                <a:solidFill>
                  <a:srgbClr val="FF0000"/>
                </a:solidFill>
              </a:rPr>
              <a:t>önerilmeli</a:t>
            </a:r>
            <a:r>
              <a:rPr lang="tr-TR" sz="2400">
                <a:solidFill>
                  <a:schemeClr val="bg1"/>
                </a:solidFill>
              </a:rPr>
              <a:t>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ve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Önerilere uyum durumu </a:t>
            </a:r>
            <a:r>
              <a:rPr lang="tr-TR" sz="2400">
                <a:solidFill>
                  <a:srgbClr val="FF0000"/>
                </a:solidFill>
              </a:rPr>
              <a:t>her vizitte sorgulanmalıdır</a:t>
            </a:r>
            <a:r>
              <a:rPr lang="tr-TR" sz="2400">
                <a:solidFill>
                  <a:schemeClr val="bg1"/>
                </a:solidFill>
              </a:rPr>
              <a:t>.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875698" y="3148548"/>
            <a:ext cx="4276389" cy="247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08000" bIns="144000" rtlCol="0">
            <a:spAutoFit/>
          </a:bodyPr>
          <a:lstStyle/>
          <a:p>
            <a:pPr marL="457200" indent="-4572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İdeal vücut ağırlığı   </a:t>
            </a:r>
            <a:endParaRPr/>
          </a:p>
          <a:p>
            <a:pPr marL="457200" indent="-4572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Tuz kısıtlaması </a:t>
            </a:r>
            <a:endParaRPr/>
          </a:p>
          <a:p>
            <a:pPr marL="457200" indent="-4572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Sağlıklı beslenme</a:t>
            </a:r>
            <a:endParaRPr/>
          </a:p>
          <a:p>
            <a:pPr marL="457200" indent="-4572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Sigaranın bırakılması</a:t>
            </a:r>
            <a:endParaRPr/>
          </a:p>
          <a:p>
            <a:pPr marL="457200" indent="-4572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Alkolün bırakılması</a:t>
            </a:r>
            <a:endParaRPr/>
          </a:p>
          <a:p>
            <a:pPr marL="457200" indent="-4572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Fiziksel aktivite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6096000" y="3255110"/>
            <a:ext cx="5403268" cy="2363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0432FF"/>
                </a:solidFill>
              </a:rPr>
              <a:t>Stres yönetimi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0432FF"/>
                </a:solidFill>
              </a:rPr>
              <a:t>Uyku hijyeni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0432FF"/>
                </a:solidFill>
              </a:rPr>
              <a:t>Hava ve gürültü kirliliğinden </a:t>
            </a:r>
            <a:endParaRPr/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tr-TR" sz="2400">
                <a:solidFill>
                  <a:srgbClr val="0432FF"/>
                </a:solidFill>
              </a:rPr>
              <a:t>     kaçınılması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5334336" y="4029832"/>
            <a:ext cx="76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4000">
                <a:solidFill>
                  <a:srgbClr val="FF0000"/>
                </a:solidFill>
              </a:rPr>
              <a:t>+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97266" y="201213"/>
            <a:ext cx="11597468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  <a:solidFill>
                  <a:schemeClr val="bg1"/>
                </a:solidFill>
              </a:rPr>
              <a:t>Yaşam Tarzı Değişiklikleri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747355" y="1151168"/>
            <a:ext cx="10440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Erişkin bireyin </a:t>
            </a:r>
            <a:r>
              <a:rPr lang="tr-TR" sz="2400">
                <a:solidFill>
                  <a:srgbClr val="0432FF"/>
                </a:solidFill>
              </a:rPr>
              <a:t>kan basıncı hangi düzeyde olursa olsun</a:t>
            </a:r>
            <a:r>
              <a:rPr lang="tr-TR" sz="2400">
                <a:solidFill>
                  <a:schemeClr val="bg1"/>
                </a:solidFill>
              </a:rPr>
              <a:t>: 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Uygun yaşam tarzı değişiklikleri </a:t>
            </a:r>
            <a:r>
              <a:rPr lang="tr-TR" sz="2400">
                <a:solidFill>
                  <a:srgbClr val="FF0000"/>
                </a:solidFill>
              </a:rPr>
              <a:t>önerilmeli</a:t>
            </a:r>
            <a:r>
              <a:rPr lang="tr-TR" sz="2400">
                <a:solidFill>
                  <a:schemeClr val="bg1"/>
                </a:solidFill>
              </a:rPr>
              <a:t>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ve 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Önerilere uyum durumu </a:t>
            </a:r>
            <a:r>
              <a:rPr lang="tr-TR" sz="2400">
                <a:solidFill>
                  <a:srgbClr val="FF0000"/>
                </a:solidFill>
              </a:rPr>
              <a:t>her vizitte sorgulanmalıdır</a:t>
            </a:r>
            <a:r>
              <a:rPr lang="tr-TR" sz="2400">
                <a:solidFill>
                  <a:schemeClr val="bg1"/>
                </a:solidFill>
              </a:rPr>
              <a:t>.</a:t>
            </a:r>
            <a:endParaRPr lang="tr-TR" sz="2400">
              <a:ln w="0"/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747355" y="3072193"/>
            <a:ext cx="4276389" cy="35258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tIns="108000" bIns="144000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>
                <a:solidFill>
                  <a:srgbClr val="FF0000"/>
                </a:solidFill>
              </a:rPr>
              <a:t>Fazla kilolu yaşlılarda </a:t>
            </a:r>
            <a:r>
              <a:rPr lang="tr-TR">
                <a:solidFill>
                  <a:srgbClr val="0432FF"/>
                </a:solidFill>
              </a:rPr>
              <a:t>kilo kaybı </a:t>
            </a:r>
            <a:r>
              <a:rPr lang="tr-TR">
                <a:solidFill>
                  <a:srgbClr val="FF0000"/>
                </a:solidFill>
              </a:rPr>
              <a:t>genellikle önerilmez </a:t>
            </a:r>
            <a:r>
              <a:rPr lang="tr-TR">
                <a:solidFill>
                  <a:srgbClr val="0432FF"/>
                </a:solidFill>
              </a:rPr>
              <a:t>(ölüm riski -işlevsel bağımlılık, «fazla kilolu» yaşlılarda daha az)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>
                <a:solidFill>
                  <a:srgbClr val="FF0000"/>
                </a:solidFill>
              </a:rPr>
              <a:t>Obeziteli</a:t>
            </a:r>
            <a:r>
              <a:rPr lang="tr-TR">
                <a:solidFill>
                  <a:srgbClr val="FF0000"/>
                </a:solidFill>
              </a:rPr>
              <a:t> yaşlı bireylerde </a:t>
            </a:r>
            <a:r>
              <a:rPr lang="tr-TR">
                <a:solidFill>
                  <a:srgbClr val="0432FF"/>
                </a:solidFill>
              </a:rPr>
              <a:t>dikkatli ve yavaş bir kilo kaybı </a:t>
            </a:r>
            <a:r>
              <a:rPr lang="tr-TR">
                <a:solidFill>
                  <a:srgbClr val="FF0000"/>
                </a:solidFill>
              </a:rPr>
              <a:t>düşünülebilir</a:t>
            </a:r>
            <a:r>
              <a:rPr lang="tr-TR">
                <a:solidFill>
                  <a:srgbClr val="0432FF"/>
                </a:solidFill>
              </a:rPr>
              <a:t> (genel sağlığı iyi+ “</a:t>
            </a:r>
            <a:r>
              <a:rPr lang="tr-TR">
                <a:solidFill>
                  <a:srgbClr val="0432FF"/>
                </a:solidFill>
              </a:rPr>
              <a:t>dinç”lerse</a:t>
            </a:r>
            <a:r>
              <a:rPr lang="tr-TR">
                <a:solidFill>
                  <a:srgbClr val="0432FF"/>
                </a:solidFill>
              </a:rPr>
              <a:t>)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29775" y="3720722"/>
            <a:ext cx="5403268" cy="2363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tIns="108000" bIns="108000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FF0000"/>
                </a:solidFill>
              </a:rPr>
              <a:t>Malnütrisyon riski</a:t>
            </a:r>
            <a:r>
              <a:rPr lang="tr-TR" sz="2400">
                <a:solidFill>
                  <a:srgbClr val="0432FF"/>
                </a:solidFill>
              </a:rPr>
              <a:t> yüksek olan ve/veya </a:t>
            </a:r>
            <a:r>
              <a:rPr lang="tr-TR" sz="2400">
                <a:solidFill>
                  <a:srgbClr val="FF0000"/>
                </a:solidFill>
              </a:rPr>
              <a:t>kırılgan</a:t>
            </a:r>
            <a:r>
              <a:rPr lang="tr-TR" sz="2400">
                <a:solidFill>
                  <a:srgbClr val="0432FF"/>
                </a:solidFill>
              </a:rPr>
              <a:t> hastalarda sıkı tuz kısıtlamasından </a:t>
            </a:r>
            <a:r>
              <a:rPr lang="tr-TR" sz="2400">
                <a:solidFill>
                  <a:srgbClr val="FF0000"/>
                </a:solidFill>
              </a:rPr>
              <a:t>kaçınılmalıdır! 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5126236" y="4481153"/>
            <a:ext cx="6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4000">
                <a:solidFill>
                  <a:srgbClr val="FF0000"/>
                </a:solidFill>
              </a:rPr>
              <a:t>+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4094" y="1306828"/>
            <a:ext cx="10409477" cy="4007293"/>
          </a:xfrm>
          <a:prstGeom prst="rect">
            <a:avLst/>
          </a:prstGeom>
          <a:effectLst/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İlaç Tedavisi －Eşik ve Hedef KB Değerleri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42434" y="250573"/>
            <a:ext cx="10424890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  <a:solidFill>
                  <a:schemeClr val="bg1">
                    <a:lumMod val="95000"/>
                  </a:schemeClr>
                </a:solidFill>
              </a:rPr>
              <a:t>Sınıflamaya Göre Tedavi Yaklaşımı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7651221" y="1278796"/>
            <a:ext cx="3839782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600" b="1">
                <a:solidFill>
                  <a:srgbClr val="FF0000"/>
                </a:solidFill>
              </a:rPr>
              <a:t>Evre 1-2 Hipertansiyon  </a:t>
            </a:r>
            <a:endParaRPr/>
          </a:p>
          <a:p>
            <a:pPr>
              <a:defRPr/>
            </a:pPr>
            <a:r>
              <a:rPr sz="1600" b="1">
                <a:solidFill>
                  <a:srgbClr val="FF0000"/>
                </a:solidFill>
              </a:rPr>
              <a:t>(</a:t>
            </a:r>
            <a:r>
              <a:rPr lang="tr-TR" sz="1600" b="1">
                <a:solidFill>
                  <a:srgbClr val="FF0000"/>
                </a:solidFill>
              </a:rPr>
              <a:t>SKB/DKB ≥140/90 mmHg)</a:t>
            </a:r>
            <a:endParaRPr/>
          </a:p>
          <a:p>
            <a:pPr>
              <a:defRPr/>
            </a:pPr>
            <a:endParaRPr lang="tr-TR" sz="1600" b="1">
              <a:solidFill>
                <a:srgbClr val="0432FF"/>
              </a:solidFill>
            </a:endParaRPr>
          </a:p>
          <a:p>
            <a:pPr marL="285750" indent="-285750">
              <a:buClr>
                <a:srgbClr val="FF0000"/>
              </a:buClr>
              <a:buFont typeface="Arial"/>
              <a:buChar char="•"/>
              <a:defRPr/>
            </a:pPr>
            <a:r>
              <a:rPr lang="tr-TR" sz="1600"/>
              <a:t>İlaç tedavisine </a:t>
            </a:r>
            <a:r>
              <a:rPr lang="tr-TR" sz="1600" b="1"/>
              <a:t>hemen ve kombinasyonla</a:t>
            </a:r>
            <a:r>
              <a:rPr lang="tr-TR" sz="1600"/>
              <a:t> başlanır.</a:t>
            </a:r>
            <a:endParaRPr sz="1600"/>
          </a:p>
        </p:txBody>
      </p:sp>
      <p:sp>
        <p:nvSpPr>
          <p:cNvPr id="9" name="TextBox 8"/>
          <p:cNvSpPr txBox="1"/>
          <p:nvPr/>
        </p:nvSpPr>
        <p:spPr bwMode="auto">
          <a:xfrm>
            <a:off x="7651221" y="2924829"/>
            <a:ext cx="3839782" cy="2369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rgbClr val="FF0000"/>
                </a:solidFill>
              </a:rPr>
              <a:t>Artmış Kan Basıncı alt grubu</a:t>
            </a:r>
            <a:endParaRPr/>
          </a:p>
          <a:p>
            <a:pPr>
              <a:defRPr/>
            </a:pPr>
            <a:r>
              <a:rPr lang="tr-TR" sz="1600" b="1">
                <a:solidFill>
                  <a:srgbClr val="FF0000"/>
                </a:solidFill>
              </a:rPr>
              <a:t>(SKB/DKB:130-139/80-89 mmHg)</a:t>
            </a:r>
            <a:endParaRPr/>
          </a:p>
          <a:p>
            <a:pPr>
              <a:defRPr/>
            </a:pPr>
            <a:endParaRPr lang="tr-TR" sz="1600" b="1"/>
          </a:p>
          <a:p>
            <a:pPr>
              <a:buClr>
                <a:srgbClr val="FF0000"/>
              </a:buClr>
              <a:defRPr/>
            </a:pPr>
            <a:r>
              <a:rPr lang="tr-TR" sz="1600"/>
              <a:t>3 ay yaşam tarzı değişikliğine rağmen artmış KB düzelmeyen:</a:t>
            </a:r>
            <a:endParaRPr/>
          </a:p>
          <a:p>
            <a:pPr marL="285750" indent="-285750">
              <a:buClr>
                <a:srgbClr val="FF0000"/>
              </a:buClr>
              <a:buFont typeface="Arial"/>
              <a:buChar char="•"/>
              <a:defRPr/>
            </a:pPr>
            <a:r>
              <a:rPr lang="tr-TR" sz="1600"/>
              <a:t>DM, KBH, KVH, inme tanılı veya </a:t>
            </a:r>
            <a:endParaRPr/>
          </a:p>
          <a:p>
            <a:pPr marL="285750" indent="-285750">
              <a:buClr>
                <a:srgbClr val="FF0000"/>
              </a:buClr>
              <a:buFont typeface="Arial"/>
              <a:buChar char="•"/>
              <a:defRPr/>
            </a:pPr>
            <a:r>
              <a:rPr lang="tr-TR" sz="1600"/>
              <a:t>KV riski yüksek hastalarda</a:t>
            </a:r>
            <a:endParaRPr/>
          </a:p>
          <a:p>
            <a:pPr>
              <a:defRPr/>
            </a:pPr>
            <a:r>
              <a:rPr lang="tr-TR" sz="1600" b="1"/>
              <a:t>tercihen monoterapi </a:t>
            </a:r>
            <a:r>
              <a:rPr lang="tr-TR" sz="1600"/>
              <a:t>şeklinde tedavi başlanır.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7556342" y="5294709"/>
            <a:ext cx="4489140" cy="93871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ea typeface="Times New Roman"/>
                <a:cs typeface="Times New Roman"/>
              </a:rPr>
              <a:t>DKB: Diyastolik kan basıncı; DM: Diyabetes mellitus; HT: Hipertansiyon; KB: Kan basıncı;</a:t>
            </a:r>
            <a:endParaRPr/>
          </a:p>
          <a:p>
            <a:pPr>
              <a:defRPr/>
            </a:pPr>
            <a:r>
              <a:rPr lang="tr-TR"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ea typeface="Times New Roman"/>
                <a:cs typeface="Times New Roman"/>
              </a:rPr>
              <a:t>KBH: Kronik böbrek hastalığı; KV: Kardiyovasküler; KVH: Kardiyovasküler hastalık (Koroner arter hastalığı, periferik arter hastalığı, kalp yetersizliği); SKB: Sistolik kan basıncı</a:t>
            </a:r>
            <a:r>
              <a:rPr sz="11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 </a:t>
            </a:r>
            <a:endParaRPr sz="1100">
              <a:solidFill>
                <a:schemeClr val="tx1">
                  <a:lumMod val="95000"/>
                  <a:lumOff val="5000"/>
                </a:schemeClr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3496" y="1154533"/>
            <a:ext cx="6633220" cy="467959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937882" y="1168448"/>
            <a:ext cx="10500028" cy="4688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tr-TR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Ek </a:t>
            </a:r>
            <a:r>
              <a:rPr lang="en-US">
                <a:latin typeface="+mj-lt"/>
                <a:ea typeface="+mj-ea"/>
                <a:cs typeface="+mj-cs"/>
              </a:rPr>
              <a:t>bir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hastalığı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olmayan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tüm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hipertansif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bireylerde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endParaRPr/>
          </a:p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tr-TR">
                <a:latin typeface="+mj-lt"/>
                <a:ea typeface="+mj-ea"/>
                <a:cs typeface="+mj-cs"/>
              </a:rPr>
              <a:t> B</a:t>
            </a:r>
            <a:r>
              <a:rPr lang="en-US">
                <a:latin typeface="+mj-lt"/>
                <a:ea typeface="+mj-ea"/>
                <a:cs typeface="+mj-cs"/>
              </a:rPr>
              <a:t>irinci </a:t>
            </a:r>
            <a:r>
              <a:rPr lang="en-US">
                <a:latin typeface="+mj-lt"/>
                <a:ea typeface="+mj-ea"/>
                <a:cs typeface="+mj-cs"/>
              </a:rPr>
              <a:t>basamak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ilaç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tedavisinde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tercih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edilecek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ilaç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grupları</a:t>
            </a:r>
            <a:r>
              <a:rPr lang="en-US">
                <a:latin typeface="+mj-lt"/>
                <a:ea typeface="+mj-ea"/>
                <a:cs typeface="+mj-cs"/>
              </a:rPr>
              <a:t>:</a:t>
            </a:r>
            <a:endParaRPr/>
          </a:p>
          <a:p>
            <a:pPr marL="457200" indent="-18732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>
                <a:latin typeface="+mj-lt"/>
                <a:ea typeface="+mj-ea"/>
                <a:cs typeface="+mj-cs"/>
              </a:rPr>
              <a:t>Anjiyotensin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dönüştürücü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enzim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inhibitörleri</a:t>
            </a:r>
            <a:r>
              <a:rPr lang="en-US">
                <a:latin typeface="+mj-lt"/>
                <a:ea typeface="+mj-ea"/>
                <a:cs typeface="+mj-cs"/>
              </a:rPr>
              <a:t> (ACEİ)</a:t>
            </a:r>
            <a:endParaRPr/>
          </a:p>
          <a:p>
            <a:pPr marL="457200" indent="-18732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>
                <a:latin typeface="+mj-lt"/>
                <a:ea typeface="+mj-ea"/>
                <a:cs typeface="+mj-cs"/>
              </a:rPr>
              <a:t>Anjiyotensin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reseptör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blokerleri</a:t>
            </a:r>
            <a:r>
              <a:rPr lang="en-US">
                <a:latin typeface="+mj-lt"/>
                <a:ea typeface="+mj-ea"/>
                <a:cs typeface="+mj-cs"/>
              </a:rPr>
              <a:t> (ARB)</a:t>
            </a:r>
            <a:endParaRPr/>
          </a:p>
          <a:p>
            <a:pPr marL="457200" indent="-18732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>
                <a:latin typeface="+mj-lt"/>
                <a:ea typeface="+mj-ea"/>
                <a:cs typeface="+mj-cs"/>
              </a:rPr>
              <a:t>Tiyazid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ve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tiyazid-benzeri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diüretikler</a:t>
            </a:r>
            <a:endParaRPr lang="en-US">
              <a:latin typeface="+mj-lt"/>
              <a:ea typeface="+mj-ea"/>
              <a:cs typeface="+mj-cs"/>
            </a:endParaRPr>
          </a:p>
          <a:p>
            <a:pPr marL="457200" indent="-18732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>
                <a:latin typeface="+mj-lt"/>
                <a:ea typeface="+mj-ea"/>
                <a:cs typeface="+mj-cs"/>
              </a:rPr>
              <a:t>Kalsiyum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kanal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blokerleri</a:t>
            </a:r>
            <a:r>
              <a:rPr lang="en-US">
                <a:latin typeface="+mj-lt"/>
                <a:ea typeface="+mj-ea"/>
                <a:cs typeface="+mj-cs"/>
              </a:rPr>
              <a:t> (KKB)</a:t>
            </a:r>
            <a:endParaRPr/>
          </a:p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tr-TR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Bu </a:t>
            </a:r>
            <a:r>
              <a:rPr lang="en-US">
                <a:latin typeface="+mj-lt"/>
                <a:ea typeface="+mj-ea"/>
                <a:cs typeface="+mj-cs"/>
              </a:rPr>
              <a:t>dört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ana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grup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ilacın</a:t>
            </a:r>
            <a:r>
              <a:rPr lang="en-US">
                <a:latin typeface="+mj-lt"/>
                <a:ea typeface="+mj-ea"/>
                <a:cs typeface="+mj-cs"/>
              </a:rPr>
              <a:t>, Evre1-Evre 2 </a:t>
            </a:r>
            <a:r>
              <a:rPr lang="en-US">
                <a:latin typeface="+mj-lt"/>
                <a:ea typeface="+mj-ea"/>
                <a:cs typeface="+mj-cs"/>
              </a:rPr>
              <a:t>hipertansiyonda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kombinasyon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tedavisi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şeklinde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başlanması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önerilir</a:t>
            </a:r>
            <a:r>
              <a:rPr lang="en-US">
                <a:latin typeface="+mj-lt"/>
                <a:ea typeface="+mj-ea"/>
                <a:cs typeface="+mj-cs"/>
              </a:rPr>
              <a:t>. </a:t>
            </a:r>
            <a:endParaRPr/>
          </a:p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tr-TR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Ancak </a:t>
            </a:r>
            <a:r>
              <a:rPr lang="en-US">
                <a:latin typeface="+mj-lt"/>
                <a:ea typeface="+mj-ea"/>
                <a:cs typeface="+mj-cs"/>
              </a:rPr>
              <a:t>özel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durumlarda</a:t>
            </a:r>
            <a:r>
              <a:rPr lang="en-US">
                <a:latin typeface="+mj-lt"/>
                <a:ea typeface="+mj-ea"/>
                <a:cs typeface="+mj-cs"/>
              </a:rPr>
              <a:t> (80 </a:t>
            </a:r>
            <a:r>
              <a:rPr lang="en-US">
                <a:latin typeface="+mj-lt"/>
                <a:ea typeface="+mj-ea"/>
                <a:cs typeface="+mj-cs"/>
              </a:rPr>
              <a:t>yaş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üstü</a:t>
            </a:r>
            <a:r>
              <a:rPr lang="en-US">
                <a:latin typeface="+mj-lt"/>
                <a:ea typeface="+mj-ea"/>
                <a:cs typeface="+mj-cs"/>
              </a:rPr>
              <a:t>, </a:t>
            </a:r>
            <a:r>
              <a:rPr lang="en-US">
                <a:latin typeface="+mj-lt"/>
                <a:ea typeface="+mj-ea"/>
                <a:cs typeface="+mj-cs"/>
              </a:rPr>
              <a:t>kırılgan</a:t>
            </a:r>
            <a:r>
              <a:rPr lang="en-US">
                <a:latin typeface="+mj-lt"/>
                <a:ea typeface="+mj-ea"/>
                <a:cs typeface="+mj-cs"/>
              </a:rPr>
              <a:t>, </a:t>
            </a:r>
            <a:r>
              <a:rPr lang="en-US">
                <a:latin typeface="+mj-lt"/>
                <a:ea typeface="+mj-ea"/>
                <a:cs typeface="+mj-cs"/>
              </a:rPr>
              <a:t>artmış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kan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basıncı</a:t>
            </a:r>
            <a:r>
              <a:rPr lang="en-US">
                <a:latin typeface="+mj-lt"/>
                <a:ea typeface="+mj-ea"/>
                <a:cs typeface="+mj-cs"/>
              </a:rPr>
              <a:t>, </a:t>
            </a:r>
            <a:r>
              <a:rPr lang="en-US">
                <a:latin typeface="+mj-lt"/>
                <a:ea typeface="+mj-ea"/>
                <a:cs typeface="+mj-cs"/>
              </a:rPr>
              <a:t>ortostatik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hipotansiyon</a:t>
            </a:r>
            <a:r>
              <a:rPr lang="en-US">
                <a:latin typeface="+mj-lt"/>
                <a:ea typeface="+mj-ea"/>
                <a:cs typeface="+mj-cs"/>
              </a:rPr>
              <a:t>) </a:t>
            </a:r>
            <a:r>
              <a:rPr lang="en-US">
                <a:latin typeface="+mj-lt"/>
                <a:ea typeface="+mj-ea"/>
                <a:cs typeface="+mj-cs"/>
              </a:rPr>
              <a:t>monoterapi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tercih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edilebilir</a:t>
            </a:r>
            <a:endParaRPr lang="en-US">
              <a:latin typeface="+mj-lt"/>
              <a:ea typeface="+mj-ea"/>
              <a:cs typeface="+mj-cs"/>
            </a:endParaRPr>
          </a:p>
          <a:p>
            <a:pPr marL="457200" indent="-27622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>
                <a:latin typeface="+mj-lt"/>
                <a:ea typeface="+mj-ea"/>
                <a:cs typeface="+mj-cs"/>
              </a:rPr>
              <a:t>Beta </a:t>
            </a:r>
            <a:r>
              <a:rPr lang="en-US">
                <a:latin typeface="+mj-lt"/>
                <a:ea typeface="+mj-ea"/>
                <a:cs typeface="+mj-cs"/>
              </a:rPr>
              <a:t>blokerler</a:t>
            </a:r>
            <a:r>
              <a:rPr lang="en-US">
                <a:latin typeface="+mj-lt"/>
                <a:ea typeface="+mj-ea"/>
                <a:cs typeface="+mj-cs"/>
              </a:rPr>
              <a:t>, </a:t>
            </a:r>
            <a:r>
              <a:rPr lang="en-US">
                <a:latin typeface="+mj-lt"/>
                <a:ea typeface="+mj-ea"/>
                <a:cs typeface="+mj-cs"/>
              </a:rPr>
              <a:t>özel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endikasyon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varlığında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monoterapi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veya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kombinasyon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tedavisinde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r>
              <a:rPr lang="en-US">
                <a:latin typeface="+mj-lt"/>
                <a:ea typeface="+mj-ea"/>
                <a:cs typeface="+mj-cs"/>
              </a:rPr>
              <a:t>kullanılabilir</a:t>
            </a:r>
            <a:r>
              <a:rPr lang="en-US">
                <a:latin typeface="+mj-lt"/>
                <a:ea typeface="+mj-ea"/>
                <a:cs typeface="+mj-cs"/>
              </a:rPr>
              <a:t> 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>
          <a:xfrm>
            <a:off x="643284" y="588609"/>
            <a:ext cx="11089224" cy="504496"/>
          </a:xfrm>
        </p:spPr>
        <p:txBody>
          <a:bodyPr/>
          <a:lstStyle/>
          <a:p>
            <a:pPr>
              <a:defRPr/>
            </a:pPr>
            <a:r>
              <a:rPr lang="tr-TR"/>
              <a:t>İlaç Seçimi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tr-TR" sz="4400"/>
              <a:t>Amaç ve Öğrenim Hedefleri</a:t>
            </a:r>
            <a:endParaRPr sz="4400"/>
          </a:p>
        </p:txBody>
      </p:sp>
      <p:sp>
        <p:nvSpPr>
          <p:cNvPr id="4" name="Metin kutusu 3"/>
          <p:cNvSpPr txBox="1"/>
          <p:nvPr/>
        </p:nvSpPr>
        <p:spPr bwMode="auto">
          <a:xfrm>
            <a:off x="954157" y="1484243"/>
            <a:ext cx="98993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/>
              <a:t>Amaç: Aile sağlığı merkezinde hipertansiyon tanı, tedavi ve izlem süreçlerinin güncel uzlaşı önerilerine uygun, etkin ve güvenli şekilde yürütülmesini sağlamak.</a:t>
            </a:r>
            <a:endParaRPr/>
          </a:p>
          <a:p>
            <a:pPr>
              <a:defRPr/>
            </a:pPr>
            <a:r>
              <a:rPr lang="tr-TR" sz="2400"/>
              <a:t>Öğrenim Hedefleri;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tr-TR" sz="2400"/>
              <a:t>Hipertansiyon tanı kriterlerini sayabilmek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tr-TR" sz="2400"/>
              <a:t>Hipertansiyon tanılı hastada uygun tetkikleri isteyebilmek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tr-TR" sz="2400"/>
              <a:t>Hastalara yaşam tarzı değişikliklerini uygulayabilmek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tr-TR" sz="2400"/>
              <a:t>Hastalara uygun tedavi vermek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tr-TR" sz="2400"/>
              <a:t>Hipertansiyon takip ve izlemini gerçekleştirebilmek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48931" y="629266"/>
            <a:ext cx="4166509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4200" b="0" i="0">
              <a:ln w="0"/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diagram of a patient's blood flow&#10;&#10;AI-generated content may be incorrect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9084" y="1093107"/>
            <a:ext cx="5894798" cy="5037237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648931" y="1666850"/>
            <a:ext cx="4708679" cy="4334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ACEİ: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Anjiyotensin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dönüştürücü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enzim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inhibitörleri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ARB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Anjiyotensin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reseptör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blokerleri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Beta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blokerler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DKB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Diyastolik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kan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basıncı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HT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Hipertansiyon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Kan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basıncı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KKB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Kalsiyum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kanal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blokerleri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MRA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Mineralokortikoid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reseptör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antagonisti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; </a:t>
            </a:r>
            <a:endParaRPr lang="tr-TR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SKB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Sistolik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kan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basıncı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 bwMode="auto">
          <a:xfrm>
            <a:off x="551384" y="588610"/>
            <a:ext cx="9519896" cy="504497"/>
          </a:xfrm>
        </p:spPr>
        <p:txBody>
          <a:bodyPr/>
          <a:lstStyle/>
          <a:p>
            <a:pPr>
              <a:defRPr/>
            </a:pPr>
            <a:r>
              <a:rPr lang="tr-TR"/>
              <a:t>Antihipertansif</a:t>
            </a:r>
            <a:r>
              <a:rPr lang="tr-TR"/>
              <a:t> Tedavi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29554" y="219083"/>
            <a:ext cx="10465179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</a:rPr>
              <a:t>İlaç Kontrendikasyonları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6292" y="1189056"/>
            <a:ext cx="10436995" cy="4823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974524" y="1681694"/>
            <a:ext cx="10758130" cy="34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9875" indent="-26987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Uygun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yaşam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tarzı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önlemleri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  <a:endParaRPr/>
          </a:p>
          <a:p>
            <a:pPr marL="269875" indent="-26987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ptimal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veya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maksimum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dozlarda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üç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veya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daha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fazla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ilaç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tiyazid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tiyazid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benzeri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diüretik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, RAAS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blokeri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KKB)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kullanılmasına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rağmen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269875" indent="-26987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Poliklinik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KB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değerinin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&lt;140/90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mmHg’ye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düşürülememesi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DİRENÇLİ HİPERTANSİYON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olarak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tanımlanmaktadır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Dirençli Hipertansiyon －Tanım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48518" y="1398915"/>
            <a:ext cx="6495363" cy="4839044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 bwMode="auto">
          <a:xfrm>
            <a:off x="680172" y="1603755"/>
            <a:ext cx="4368346" cy="378541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AKBÖ: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Ambulatuar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basıncı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ölçümü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; </a:t>
            </a:r>
            <a:endParaRPr lang="tr-TR" sz="20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eGFR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Tahmini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glomerüler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filtrasyon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hızı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; </a:t>
            </a:r>
            <a:endParaRPr lang="tr-TR" sz="20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EKBÖ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Ev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basıncı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ölçümü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; </a:t>
            </a:r>
            <a:endParaRPr lang="tr-TR" sz="20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KB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basıncı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; </a:t>
            </a:r>
            <a:endParaRPr lang="tr-TR" sz="20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T/TB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benzeri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tr-TR" sz="20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baseline="30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Türkiye’ de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izole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preparat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olarak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bulunmamaktadır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endParaRPr/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Dirençli Hipertansiyon －Tanı ve Tedavi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1010828" y="1162616"/>
          <a:ext cx="7250723" cy="4505586"/>
          <a:chOff x="0" y="0"/>
          <a:chExt cx="7250723" cy="450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7" name="Unvan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88824" y="219082"/>
            <a:ext cx="11597468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</a:rPr>
              <a:t>Yaşlılar ve Kırılganlık</a:t>
            </a:r>
            <a:endParaRPr sz="3200">
              <a:ln w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4469" y="1022925"/>
            <a:ext cx="8590132" cy="5048081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 bwMode="auto">
          <a:xfrm>
            <a:off x="9163870" y="5055344"/>
            <a:ext cx="2847863" cy="101566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>
                <a:solidFill>
                  <a:srgbClr val="000000"/>
                </a:solidFill>
                <a:latin typeface="Century Gothic"/>
                <a:ea typeface="Times New Roman"/>
                <a:cs typeface="Times New Roman"/>
              </a:rPr>
              <a:t>ACEİ: Anjiyotensin dönüştürücü enzim inhibitörleri; ARB: Anjiyotensin reseptör blokerleri; DKB: Diyastolik kan basıncı; KB: Kan basıncı; SKB: Sistolik kan basıncı</a:t>
            </a:r>
            <a:r>
              <a:rPr sz="1200">
                <a:latin typeface="Century Gothic"/>
              </a:rPr>
              <a:t> </a:t>
            </a:r>
            <a:endParaRPr sz="1200">
              <a:latin typeface="Century Gothic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1013086" y="1152998"/>
          <a:ext cx="7250723" cy="4505586"/>
          <a:chOff x="0" y="0"/>
          <a:chExt cx="7250723" cy="450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819977" y="1308207"/>
            <a:ext cx="10017912" cy="458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KB ≥140/90 mmHg </a:t>
            </a:r>
            <a:r>
              <a:rPr lang="en-US" sz="2000">
                <a:latin typeface="+mj-lt"/>
                <a:ea typeface="+mj-ea"/>
                <a:cs typeface="+mj-cs"/>
              </a:rPr>
              <a:t>ise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ilaç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tedavisine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hemen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ve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kombinasyon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ile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başlanmalıdır</a:t>
            </a:r>
            <a:r>
              <a:rPr lang="en-US" sz="2000">
                <a:latin typeface="+mj-lt"/>
                <a:ea typeface="+mj-ea"/>
                <a:cs typeface="+mj-cs"/>
              </a:rPr>
              <a:t>. </a:t>
            </a:r>
            <a:endParaRPr/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endParaRPr lang="en-US" sz="200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3 </a:t>
            </a:r>
            <a:r>
              <a:rPr lang="en-US" sz="2000">
                <a:latin typeface="+mj-lt"/>
                <a:ea typeface="+mj-ea"/>
                <a:cs typeface="+mj-cs"/>
              </a:rPr>
              <a:t>aylık</a:t>
            </a:r>
            <a:r>
              <a:rPr lang="en-US" sz="2000">
                <a:latin typeface="+mj-lt"/>
                <a:ea typeface="+mj-ea"/>
                <a:cs typeface="+mj-cs"/>
              </a:rPr>
              <a:t> non-</a:t>
            </a:r>
            <a:r>
              <a:rPr lang="en-US" sz="2000">
                <a:latin typeface="+mj-lt"/>
                <a:ea typeface="+mj-ea"/>
                <a:cs typeface="+mj-cs"/>
              </a:rPr>
              <a:t>farmakolojik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tedaviye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rağmen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artmış</a:t>
            </a:r>
            <a:r>
              <a:rPr lang="en-US" sz="2000">
                <a:latin typeface="+mj-lt"/>
                <a:ea typeface="+mj-ea"/>
                <a:cs typeface="+mj-cs"/>
              </a:rPr>
              <a:t> KB (SKB 130-139 mmHg, DKB: 80-89 mmHg) </a:t>
            </a:r>
            <a:r>
              <a:rPr lang="en-US" sz="2000">
                <a:latin typeface="+mj-lt"/>
                <a:ea typeface="+mj-ea"/>
                <a:cs typeface="+mj-cs"/>
              </a:rPr>
              <a:t>düzelmeyen</a:t>
            </a:r>
            <a:r>
              <a:rPr lang="en-US" sz="2000">
                <a:latin typeface="+mj-lt"/>
                <a:ea typeface="+mj-ea"/>
                <a:cs typeface="+mj-cs"/>
              </a:rPr>
              <a:t>:</a:t>
            </a:r>
            <a:endParaRPr/>
          </a:p>
          <a:p>
            <a:pPr marL="4508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 ▸ 40 </a:t>
            </a:r>
            <a:r>
              <a:rPr lang="en-US" sz="2000">
                <a:latin typeface="+mj-lt"/>
                <a:ea typeface="+mj-ea"/>
                <a:cs typeface="+mj-cs"/>
              </a:rPr>
              <a:t>yaş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üzeri</a:t>
            </a:r>
            <a:endParaRPr lang="en-US" sz="2000">
              <a:latin typeface="+mj-lt"/>
              <a:ea typeface="+mj-ea"/>
              <a:cs typeface="+mj-cs"/>
            </a:endParaRPr>
          </a:p>
          <a:p>
            <a:pPr marL="4508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 ▸ 10 </a:t>
            </a:r>
            <a:r>
              <a:rPr lang="en-US" sz="2000">
                <a:latin typeface="+mj-lt"/>
                <a:ea typeface="+mj-ea"/>
                <a:cs typeface="+mj-cs"/>
              </a:rPr>
              <a:t>yıldan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uzun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süredir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diyabetli</a:t>
            </a:r>
            <a:endParaRPr lang="en-US" sz="2000">
              <a:latin typeface="+mj-lt"/>
              <a:ea typeface="+mj-ea"/>
              <a:cs typeface="+mj-cs"/>
            </a:endParaRPr>
          </a:p>
          <a:p>
            <a:pPr marL="4508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 ▸ </a:t>
            </a:r>
            <a:r>
              <a:rPr lang="en-US" sz="2000">
                <a:latin typeface="+mj-lt"/>
                <a:ea typeface="+mj-ea"/>
                <a:cs typeface="+mj-cs"/>
              </a:rPr>
              <a:t>Komplikasyonu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ve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diğer</a:t>
            </a:r>
            <a:r>
              <a:rPr lang="en-US" sz="2000">
                <a:latin typeface="+mj-lt"/>
                <a:ea typeface="+mj-ea"/>
                <a:cs typeface="+mj-cs"/>
              </a:rPr>
              <a:t> risk </a:t>
            </a:r>
            <a:r>
              <a:rPr lang="en-US" sz="2000">
                <a:latin typeface="+mj-lt"/>
                <a:ea typeface="+mj-ea"/>
                <a:cs typeface="+mj-cs"/>
              </a:rPr>
              <a:t>faktörleri</a:t>
            </a:r>
            <a:r>
              <a:rPr lang="en-US" sz="2000">
                <a:latin typeface="+mj-lt"/>
                <a:ea typeface="+mj-ea"/>
                <a:cs typeface="+mj-cs"/>
              </a:rPr>
              <a:t> (</a:t>
            </a:r>
            <a:r>
              <a:rPr lang="en-US" sz="2000">
                <a:latin typeface="+mj-lt"/>
                <a:ea typeface="+mj-ea"/>
                <a:cs typeface="+mj-cs"/>
              </a:rPr>
              <a:t>sigara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kullanımı</a:t>
            </a:r>
            <a:r>
              <a:rPr lang="en-US" sz="2000">
                <a:latin typeface="+mj-lt"/>
                <a:ea typeface="+mj-ea"/>
                <a:cs typeface="+mj-cs"/>
              </a:rPr>
              <a:t>, </a:t>
            </a:r>
            <a:r>
              <a:rPr lang="en-US" sz="2000">
                <a:latin typeface="+mj-lt"/>
                <a:ea typeface="+mj-ea"/>
                <a:cs typeface="+mj-cs"/>
              </a:rPr>
              <a:t>obezite</a:t>
            </a:r>
            <a:r>
              <a:rPr lang="en-US" sz="2000">
                <a:latin typeface="+mj-lt"/>
                <a:ea typeface="+mj-ea"/>
                <a:cs typeface="+mj-cs"/>
              </a:rPr>
              <a:t>) </a:t>
            </a:r>
            <a:r>
              <a:rPr lang="en-US" sz="2000">
                <a:latin typeface="+mj-lt"/>
                <a:ea typeface="+mj-ea"/>
                <a:cs typeface="+mj-cs"/>
              </a:rPr>
              <a:t>olan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hastalarda</a:t>
            </a:r>
            <a:r>
              <a:rPr lang="en-US" sz="2000">
                <a:latin typeface="+mj-lt"/>
                <a:ea typeface="+mj-ea"/>
                <a:cs typeface="+mj-cs"/>
              </a:rPr>
              <a:t>, </a:t>
            </a:r>
            <a:r>
              <a:rPr lang="en-US" sz="2000">
                <a:latin typeface="+mj-lt"/>
                <a:ea typeface="+mj-ea"/>
                <a:cs typeface="+mj-cs"/>
              </a:rPr>
              <a:t>tercihen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monoterapi</a:t>
            </a:r>
            <a:r>
              <a:rPr lang="en-US" sz="2000">
                <a:latin typeface="+mj-lt"/>
                <a:ea typeface="+mj-ea"/>
                <a:cs typeface="+mj-cs"/>
              </a:rPr>
              <a:t> (</a:t>
            </a:r>
            <a:r>
              <a:rPr lang="en-US" sz="2000">
                <a:latin typeface="+mj-lt"/>
                <a:ea typeface="+mj-ea"/>
                <a:cs typeface="+mj-cs"/>
              </a:rPr>
              <a:t>ACEi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veya</a:t>
            </a:r>
            <a:r>
              <a:rPr lang="en-US" sz="2000">
                <a:latin typeface="+mj-lt"/>
                <a:ea typeface="+mj-ea"/>
                <a:cs typeface="+mj-cs"/>
              </a:rPr>
              <a:t> ARB) </a:t>
            </a:r>
            <a:r>
              <a:rPr lang="en-US" sz="2000">
                <a:latin typeface="+mj-lt"/>
                <a:ea typeface="+mj-ea"/>
                <a:cs typeface="+mj-cs"/>
              </a:rPr>
              <a:t>başlanabilir</a:t>
            </a:r>
            <a:r>
              <a:rPr lang="en-US" sz="2000">
                <a:latin typeface="+mj-lt"/>
                <a:ea typeface="+mj-ea"/>
                <a:cs typeface="+mj-cs"/>
              </a:rPr>
              <a:t>.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Diyabet</a:t>
            </a:r>
            <a:br>
              <a:rPr lang="tr-TR"/>
            </a:b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1128996" y="1204514"/>
          <a:ext cx="7250723" cy="4505586"/>
          <a:chOff x="0" y="0"/>
          <a:chExt cx="7250723" cy="450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729825" y="1333965"/>
            <a:ext cx="9793270" cy="437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3 </a:t>
            </a:r>
            <a:r>
              <a:rPr lang="en-US" sz="2400">
                <a:latin typeface="+mj-lt"/>
                <a:ea typeface="+mj-ea"/>
                <a:cs typeface="+mj-cs"/>
              </a:rPr>
              <a:t>aylık</a:t>
            </a:r>
            <a:r>
              <a:rPr lang="en-US" sz="2400">
                <a:latin typeface="+mj-lt"/>
                <a:ea typeface="+mj-ea"/>
                <a:cs typeface="+mj-cs"/>
              </a:rPr>
              <a:t> non-</a:t>
            </a:r>
            <a:r>
              <a:rPr lang="en-US" sz="2400">
                <a:latin typeface="+mj-lt"/>
                <a:ea typeface="+mj-ea"/>
                <a:cs typeface="+mj-cs"/>
              </a:rPr>
              <a:t>farmakolojik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tedaviye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rağmen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endParaRPr/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artmış</a:t>
            </a:r>
            <a:r>
              <a:rPr lang="en-US" sz="2400">
                <a:latin typeface="+mj-lt"/>
                <a:ea typeface="+mj-ea"/>
                <a:cs typeface="+mj-cs"/>
              </a:rPr>
              <a:t> KB (SKB 130-139 mmHg, DKB: 80-89 mmHg) </a:t>
            </a:r>
            <a:r>
              <a:rPr lang="en-US" sz="2400">
                <a:latin typeface="+mj-lt"/>
                <a:ea typeface="+mj-ea"/>
                <a:cs typeface="+mj-cs"/>
              </a:rPr>
              <a:t>düzelmeyen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endParaRPr/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albüminürik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hastalarda</a:t>
            </a:r>
            <a:r>
              <a:rPr lang="en-US" sz="2400">
                <a:latin typeface="+mj-lt"/>
                <a:ea typeface="+mj-ea"/>
                <a:cs typeface="+mj-cs"/>
              </a:rPr>
              <a:t>:</a:t>
            </a:r>
            <a:endParaRPr/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      ▸ </a:t>
            </a:r>
            <a:r>
              <a:rPr lang="en-US" sz="2400">
                <a:latin typeface="+mj-lt"/>
                <a:ea typeface="+mj-ea"/>
                <a:cs typeface="+mj-cs"/>
              </a:rPr>
              <a:t>Albüminüri</a:t>
            </a:r>
            <a:r>
              <a:rPr lang="en-US" sz="2400">
                <a:latin typeface="+mj-lt"/>
                <a:ea typeface="+mj-ea"/>
                <a:cs typeface="+mj-cs"/>
              </a:rPr>
              <a:t> &gt;30 mg/</a:t>
            </a:r>
            <a:r>
              <a:rPr lang="en-US" sz="2400">
                <a:latin typeface="+mj-lt"/>
                <a:ea typeface="+mj-ea"/>
                <a:cs typeface="+mj-cs"/>
              </a:rPr>
              <a:t>gün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veya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endParaRPr/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      ▸ Spot </a:t>
            </a:r>
            <a:r>
              <a:rPr lang="en-US" sz="2400">
                <a:latin typeface="+mj-lt"/>
                <a:ea typeface="+mj-ea"/>
                <a:cs typeface="+mj-cs"/>
              </a:rPr>
              <a:t>idrarda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albümin</a:t>
            </a:r>
            <a:r>
              <a:rPr lang="en-US" sz="2400">
                <a:latin typeface="+mj-lt"/>
                <a:ea typeface="+mj-ea"/>
                <a:cs typeface="+mj-cs"/>
              </a:rPr>
              <a:t>/</a:t>
            </a:r>
            <a:r>
              <a:rPr lang="en-US" sz="2400">
                <a:latin typeface="+mj-lt"/>
                <a:ea typeface="+mj-ea"/>
                <a:cs typeface="+mj-cs"/>
              </a:rPr>
              <a:t>kreatinin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oranı</a:t>
            </a:r>
            <a:r>
              <a:rPr lang="en-US" sz="2400">
                <a:latin typeface="+mj-lt"/>
                <a:ea typeface="+mj-ea"/>
                <a:cs typeface="+mj-cs"/>
              </a:rPr>
              <a:t> &gt;30 mg/g</a:t>
            </a:r>
            <a:endParaRPr/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antihipertansif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tedavi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başlanmalıdır</a:t>
            </a:r>
            <a:r>
              <a:rPr lang="en-US" sz="2400">
                <a:latin typeface="+mj-lt"/>
                <a:ea typeface="+mj-ea"/>
                <a:cs typeface="+mj-cs"/>
              </a:rPr>
              <a:t>. 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Kronik Böbrek Hastalığı － </a:t>
            </a:r>
            <a:r>
              <a:rPr lang="tr-TR"/>
              <a:t>Monoterapi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TextBox 2"/>
          <p:cNvGraphicFramePr>
            <a:graphicFrameLocks xmlns:a="http://schemas.openxmlformats.org/drawingml/2006/main"/>
          </p:cNvGraphicFramePr>
          <p:nvPr/>
        </p:nvGraphicFramePr>
        <p:xfrm>
          <a:off x="648309" y="1775275"/>
          <a:ext cx="10895369" cy="3962914"/>
          <a:chOff x="0" y="0"/>
          <a:chExt cx="10895369" cy="396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Hipertansiyon － Tanım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755582" y="1424117"/>
            <a:ext cx="10539190" cy="348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KB ≥140/90 mmHg </a:t>
            </a:r>
            <a:r>
              <a:rPr lang="en-US" sz="2400">
                <a:latin typeface="+mj-lt"/>
                <a:ea typeface="+mj-ea"/>
                <a:cs typeface="+mj-cs"/>
              </a:rPr>
              <a:t>ise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ilaç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tedavisine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hemen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ve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kombinasyon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ile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başlanmalıdır</a:t>
            </a:r>
            <a:r>
              <a:rPr lang="en-US" sz="2400">
                <a:latin typeface="+mj-lt"/>
                <a:ea typeface="+mj-ea"/>
                <a:cs typeface="+mj-cs"/>
              </a:rPr>
              <a:t>. </a:t>
            </a:r>
            <a:endParaRPr/>
          </a:p>
          <a:p>
            <a:pPr marL="342900" indent="-342900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Tedavi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hedefi</a:t>
            </a:r>
            <a:r>
              <a:rPr lang="en-US" sz="2400">
                <a:latin typeface="+mj-lt"/>
                <a:ea typeface="+mj-ea"/>
                <a:cs typeface="+mj-cs"/>
              </a:rPr>
              <a:t>: SKB/DKB 120-130/70-80 mmHg </a:t>
            </a:r>
            <a:endParaRPr/>
          </a:p>
          <a:p>
            <a:pPr marL="342900" indent="-342900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Hastanın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yaşı</a:t>
            </a:r>
            <a:r>
              <a:rPr lang="en-US" sz="2400">
                <a:latin typeface="+mj-lt"/>
                <a:ea typeface="+mj-ea"/>
                <a:cs typeface="+mj-cs"/>
              </a:rPr>
              <a:t>, </a:t>
            </a:r>
            <a:r>
              <a:rPr lang="en-US" sz="2400">
                <a:latin typeface="+mj-lt"/>
                <a:ea typeface="+mj-ea"/>
                <a:cs typeface="+mj-cs"/>
              </a:rPr>
              <a:t>eşlik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eden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diyabet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ve</a:t>
            </a:r>
            <a:r>
              <a:rPr lang="en-US" sz="2400">
                <a:latin typeface="+mj-lt"/>
                <a:ea typeface="+mj-ea"/>
                <a:cs typeface="+mj-cs"/>
              </a:rPr>
              <a:t>/</a:t>
            </a:r>
            <a:r>
              <a:rPr lang="en-US" sz="2400">
                <a:latin typeface="+mj-lt"/>
                <a:ea typeface="+mj-ea"/>
                <a:cs typeface="+mj-cs"/>
              </a:rPr>
              <a:t>veya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kardiyovasküler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hastalık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ve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diyaliz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durumu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göz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önünde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bulundurularak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tedavi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bireyselleştirilmelidir</a:t>
            </a:r>
            <a:r>
              <a:rPr lang="en-US" sz="2400">
                <a:latin typeface="+mj-lt"/>
                <a:ea typeface="+mj-ea"/>
                <a:cs typeface="+mj-cs"/>
              </a:rPr>
              <a:t>. </a:t>
            </a:r>
            <a:endParaRPr/>
          </a:p>
          <a:p>
            <a:pPr marL="342900" indent="-342900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400">
                <a:latin typeface="+mj-lt"/>
                <a:ea typeface="+mj-ea"/>
                <a:cs typeface="+mj-cs"/>
              </a:rPr>
              <a:t>SGLT2i </a:t>
            </a:r>
            <a:r>
              <a:rPr lang="en-US" sz="2400">
                <a:latin typeface="+mj-lt"/>
                <a:ea typeface="+mj-ea"/>
                <a:cs typeface="+mj-cs"/>
              </a:rPr>
              <a:t>ve</a:t>
            </a:r>
            <a:r>
              <a:rPr lang="en-US" sz="2400">
                <a:latin typeface="+mj-lt"/>
                <a:ea typeface="+mj-ea"/>
                <a:cs typeface="+mj-cs"/>
              </a:rPr>
              <a:t> non-steroidal MRA KV </a:t>
            </a:r>
            <a:r>
              <a:rPr lang="en-US" sz="2400">
                <a:latin typeface="+mj-lt"/>
                <a:ea typeface="+mj-ea"/>
                <a:cs typeface="+mj-cs"/>
              </a:rPr>
              <a:t>koruyucu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etkileri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ve</a:t>
            </a:r>
            <a:r>
              <a:rPr lang="en-US" sz="2400">
                <a:latin typeface="+mj-lt"/>
                <a:ea typeface="+mj-ea"/>
                <a:cs typeface="+mj-cs"/>
              </a:rPr>
              <a:t> KB </a:t>
            </a:r>
            <a:r>
              <a:rPr lang="en-US" sz="2400">
                <a:latin typeface="+mj-lt"/>
                <a:ea typeface="+mj-ea"/>
                <a:cs typeface="+mj-cs"/>
              </a:rPr>
              <a:t>kontrolüne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ek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katkılarından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faydalanılması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adına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herhangi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bir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basamakta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tedaviye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>
                <a:latin typeface="+mj-lt"/>
                <a:ea typeface="+mj-ea"/>
                <a:cs typeface="+mj-cs"/>
              </a:rPr>
              <a:t>eklenebilir</a:t>
            </a:r>
            <a:r>
              <a:rPr lang="en-US" sz="2400">
                <a:latin typeface="+mj-lt"/>
                <a:ea typeface="+mj-ea"/>
                <a:cs typeface="+mj-cs"/>
              </a:rPr>
              <a:t>.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 Kronik Böbrek </a:t>
            </a:r>
            <a:r>
              <a:rPr lang="tr-TR"/>
              <a:t>Hastalığı－Kombinasyon</a:t>
            </a:r>
            <a:r>
              <a:rPr lang="tr-TR"/>
              <a:t> Tedavisi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691188" y="1527148"/>
            <a:ext cx="8946541" cy="34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eGFR</a:t>
            </a:r>
            <a:r>
              <a:rPr lang="en-US" sz="2000">
                <a:latin typeface="+mj-lt"/>
                <a:ea typeface="+mj-ea"/>
                <a:cs typeface="+mj-cs"/>
              </a:rPr>
              <a:t> ≥ 30 mL/</a:t>
            </a:r>
            <a:r>
              <a:rPr lang="en-US" sz="2000">
                <a:latin typeface="+mj-lt"/>
                <a:ea typeface="+mj-ea"/>
                <a:cs typeface="+mj-cs"/>
              </a:rPr>
              <a:t>dk</a:t>
            </a:r>
            <a:r>
              <a:rPr lang="en-US" sz="2000">
                <a:latin typeface="+mj-lt"/>
                <a:ea typeface="+mj-ea"/>
                <a:cs typeface="+mj-cs"/>
              </a:rPr>
              <a:t>/1.73m</a:t>
            </a:r>
            <a:r>
              <a:rPr lang="en-US" sz="2000" baseline="30000">
                <a:latin typeface="+mj-lt"/>
                <a:ea typeface="+mj-ea"/>
                <a:cs typeface="+mj-cs"/>
              </a:rPr>
              <a:t>2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olan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hastalarda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kombinasyon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tedavisi</a:t>
            </a:r>
            <a:r>
              <a:rPr lang="en-US" sz="2000">
                <a:latin typeface="+mj-lt"/>
                <a:ea typeface="+mj-ea"/>
                <a:cs typeface="+mj-cs"/>
              </a:rPr>
              <a:t>: </a:t>
            </a:r>
            <a:endParaRPr/>
          </a:p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endParaRPr lang="en-US" sz="2000">
              <a:latin typeface="+mj-lt"/>
              <a:ea typeface="+mj-ea"/>
              <a:cs typeface="+mj-cs"/>
            </a:endParaRPr>
          </a:p>
          <a:p>
            <a:pPr marL="180975" indent="-180975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(1) </a:t>
            </a:r>
            <a:r>
              <a:rPr lang="en-US" sz="2000">
                <a:latin typeface="+mj-lt"/>
                <a:ea typeface="+mj-ea"/>
                <a:cs typeface="+mj-cs"/>
              </a:rPr>
              <a:t>ACEİ </a:t>
            </a:r>
            <a:r>
              <a:rPr lang="en-US" sz="2000">
                <a:latin typeface="+mj-lt"/>
                <a:ea typeface="+mj-ea"/>
                <a:cs typeface="+mj-cs"/>
              </a:rPr>
              <a:t>veya</a:t>
            </a:r>
            <a:r>
              <a:rPr lang="en-US" sz="2000">
                <a:latin typeface="+mj-lt"/>
                <a:ea typeface="+mj-ea"/>
                <a:cs typeface="+mj-cs"/>
              </a:rPr>
              <a:t> ARB + KKB </a:t>
            </a:r>
            <a:r>
              <a:rPr lang="en-US" sz="2000">
                <a:latin typeface="+mj-lt"/>
                <a:ea typeface="+mj-ea"/>
                <a:cs typeface="+mj-cs"/>
              </a:rPr>
              <a:t>veya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latin typeface="+mj-lt"/>
                <a:ea typeface="+mj-ea"/>
                <a:cs typeface="+mj-cs"/>
              </a:rPr>
              <a:t>/</a:t>
            </a:r>
            <a:r>
              <a:rPr lang="en-US" sz="2000"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benzeri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diüretik</a:t>
            </a:r>
            <a:r>
              <a:rPr lang="en-US" sz="2000">
                <a:latin typeface="+mj-lt"/>
                <a:ea typeface="+mj-ea"/>
                <a:cs typeface="+mj-cs"/>
              </a:rPr>
              <a:t>, </a:t>
            </a:r>
            <a:endParaRPr/>
          </a:p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(2) ACEİ </a:t>
            </a:r>
            <a:r>
              <a:rPr lang="en-US" sz="2000">
                <a:latin typeface="+mj-lt"/>
                <a:ea typeface="+mj-ea"/>
                <a:cs typeface="+mj-cs"/>
              </a:rPr>
              <a:t>veya</a:t>
            </a:r>
            <a:r>
              <a:rPr lang="en-US" sz="2000">
                <a:latin typeface="+mj-lt"/>
                <a:ea typeface="+mj-ea"/>
                <a:cs typeface="+mj-cs"/>
              </a:rPr>
              <a:t> ARB + KKB + </a:t>
            </a:r>
            <a:r>
              <a:rPr lang="en-US" sz="2000"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latin typeface="+mj-lt"/>
                <a:ea typeface="+mj-ea"/>
                <a:cs typeface="+mj-cs"/>
              </a:rPr>
              <a:t>/</a:t>
            </a:r>
            <a:r>
              <a:rPr lang="en-US" sz="2000"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benzeri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diüretik</a:t>
            </a:r>
            <a:r>
              <a:rPr lang="en-US" sz="2000">
                <a:latin typeface="+mj-lt"/>
                <a:ea typeface="+mj-ea"/>
                <a:cs typeface="+mj-cs"/>
              </a:rPr>
              <a:t>, </a:t>
            </a:r>
            <a:endParaRPr/>
          </a:p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(3) ACEİ </a:t>
            </a:r>
            <a:r>
              <a:rPr lang="en-US" sz="2000">
                <a:latin typeface="+mj-lt"/>
                <a:ea typeface="+mj-ea"/>
                <a:cs typeface="+mj-cs"/>
              </a:rPr>
              <a:t>veya</a:t>
            </a:r>
            <a:r>
              <a:rPr lang="en-US" sz="2000">
                <a:latin typeface="+mj-lt"/>
                <a:ea typeface="+mj-ea"/>
                <a:cs typeface="+mj-cs"/>
              </a:rPr>
              <a:t> ARB + KKB + </a:t>
            </a:r>
            <a:r>
              <a:rPr lang="en-US" sz="2000"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latin typeface="+mj-lt"/>
                <a:ea typeface="+mj-ea"/>
                <a:cs typeface="+mj-cs"/>
              </a:rPr>
              <a:t>/</a:t>
            </a:r>
            <a:r>
              <a:rPr lang="en-US" sz="2000">
                <a:latin typeface="+mj-lt"/>
                <a:ea typeface="+mj-ea"/>
                <a:cs typeface="+mj-cs"/>
              </a:rPr>
              <a:t>tiyazid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benzeri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diüretik</a:t>
            </a:r>
            <a:r>
              <a:rPr lang="en-US" sz="2000">
                <a:latin typeface="+mj-lt"/>
                <a:ea typeface="+mj-ea"/>
                <a:cs typeface="+mj-cs"/>
              </a:rPr>
              <a:t> + </a:t>
            </a:r>
            <a:r>
              <a:rPr lang="en-US" sz="2000">
                <a:latin typeface="+mj-lt"/>
                <a:ea typeface="+mj-ea"/>
                <a:cs typeface="+mj-cs"/>
              </a:rPr>
              <a:t>Spironolakton</a:t>
            </a:r>
            <a:endParaRPr lang="en-US" sz="200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SzPct val="80000"/>
              <a:defRPr/>
            </a:pPr>
            <a:endParaRPr lang="en-US" sz="200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SzPct val="80000"/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algoritması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ile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latin typeface="+mj-lt"/>
                <a:ea typeface="+mj-ea"/>
                <a:cs typeface="+mj-cs"/>
              </a:rPr>
              <a:t>uygulanır</a:t>
            </a:r>
            <a:r>
              <a:rPr lang="en-US" sz="2000">
                <a:latin typeface="+mj-lt"/>
                <a:ea typeface="+mj-ea"/>
                <a:cs typeface="+mj-cs"/>
              </a:rPr>
              <a:t>. 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 Kronik Böbrek </a:t>
            </a:r>
            <a:r>
              <a:rPr lang="tr-TR"/>
              <a:t>Hastalığı－Kombinasyon</a:t>
            </a:r>
            <a:r>
              <a:rPr lang="tr-TR"/>
              <a:t> Tedavisi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81070" y="219082"/>
            <a:ext cx="10006885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>
              <a:defRPr/>
            </a:pPr>
            <a:r>
              <a:rPr sz="3200">
                <a:ln w="0"/>
              </a:rPr>
              <a:t>    Kronik Böbrek Hastalığı－Kombinasyon Tedavisi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736894" y="1543741"/>
            <a:ext cx="9937732" cy="362406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>
                <a:solidFill>
                  <a:srgbClr val="FF0000"/>
                </a:solidFill>
              </a:rPr>
              <a:t>eGFR &lt;30 mL/dk/1.73m</a:t>
            </a:r>
            <a:r>
              <a:rPr lang="tr-TR" sz="2400" baseline="30000">
                <a:solidFill>
                  <a:srgbClr val="FF0000"/>
                </a:solidFill>
              </a:rPr>
              <a:t>2</a:t>
            </a:r>
            <a:r>
              <a:rPr lang="tr-TR" sz="2400">
                <a:solidFill>
                  <a:srgbClr val="FF0000"/>
                </a:solidFill>
              </a:rPr>
              <a:t> olan hastalarda kombinasyon tedavisi:</a:t>
            </a:r>
            <a:endParaRPr/>
          </a:p>
          <a:p>
            <a:pPr>
              <a:lnSpc>
                <a:spcPct val="150000"/>
              </a:lnSpc>
              <a:defRPr/>
            </a:pPr>
            <a:endParaRPr lang="tr-TR" sz="700"/>
          </a:p>
          <a:p>
            <a:pPr marL="457200" indent="-457200">
              <a:lnSpc>
                <a:spcPct val="150000"/>
              </a:lnSpc>
              <a:buAutoNum type="arabicParenBoth"/>
              <a:defRPr/>
            </a:pPr>
            <a:r>
              <a:rPr lang="tr-TR" sz="2400"/>
              <a:t>ACEİ veya ARB </a:t>
            </a:r>
            <a:r>
              <a:rPr lang="tr-TR" sz="2400">
                <a:solidFill>
                  <a:srgbClr val="0432FF"/>
                </a:solidFill>
              </a:rPr>
              <a:t>+ </a:t>
            </a:r>
            <a:r>
              <a:rPr lang="tr-TR" sz="2400"/>
              <a:t>KKB </a:t>
            </a:r>
            <a:r>
              <a:rPr lang="tr-TR" sz="2400">
                <a:solidFill>
                  <a:srgbClr val="0432FF"/>
                </a:solidFill>
              </a:rPr>
              <a:t>veya</a:t>
            </a:r>
            <a:r>
              <a:rPr lang="tr-TR" sz="2400"/>
              <a:t> loop diüretik,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tr-TR" sz="2400"/>
              <a:t>(2) ACEİ veya ARB </a:t>
            </a:r>
            <a:r>
              <a:rPr lang="tr-TR" sz="2400">
                <a:solidFill>
                  <a:srgbClr val="0432FF"/>
                </a:solidFill>
              </a:rPr>
              <a:t>+</a:t>
            </a:r>
            <a:r>
              <a:rPr lang="tr-TR" sz="2400"/>
              <a:t> KKB </a:t>
            </a:r>
            <a:r>
              <a:rPr lang="tr-TR" sz="2400">
                <a:solidFill>
                  <a:srgbClr val="0432FF"/>
                </a:solidFill>
              </a:rPr>
              <a:t>+</a:t>
            </a:r>
            <a:r>
              <a:rPr lang="tr-TR" sz="2400"/>
              <a:t> loop diüretik,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tr-TR" sz="2400"/>
              <a:t>(3) ACEİ veya ARB </a:t>
            </a:r>
            <a:r>
              <a:rPr lang="tr-TR" sz="2400">
                <a:solidFill>
                  <a:srgbClr val="0432FF"/>
                </a:solidFill>
              </a:rPr>
              <a:t>+</a:t>
            </a:r>
            <a:r>
              <a:rPr lang="tr-TR" sz="2400"/>
              <a:t> KKB </a:t>
            </a:r>
            <a:r>
              <a:rPr lang="tr-TR" sz="2400">
                <a:solidFill>
                  <a:srgbClr val="0432FF"/>
                </a:solidFill>
              </a:rPr>
              <a:t>+</a:t>
            </a:r>
            <a:r>
              <a:rPr lang="tr-TR" sz="2400"/>
              <a:t> loop diüretik</a:t>
            </a:r>
            <a:r>
              <a:rPr lang="tr-TR" sz="2400">
                <a:solidFill>
                  <a:srgbClr val="0432FF"/>
                </a:solidFill>
              </a:rPr>
              <a:t> + </a:t>
            </a:r>
            <a:r>
              <a:rPr lang="tr-TR" sz="2400"/>
              <a:t>klortalidon (veya indapamid)</a:t>
            </a:r>
            <a:endParaRPr/>
          </a:p>
          <a:p>
            <a:pPr>
              <a:lnSpc>
                <a:spcPct val="150000"/>
              </a:lnSpc>
              <a:defRPr/>
            </a:pPr>
            <a:endParaRPr lang="tr-TR" sz="2400"/>
          </a:p>
          <a:p>
            <a:pPr>
              <a:lnSpc>
                <a:spcPct val="150000"/>
              </a:lnSpc>
              <a:defRPr/>
            </a:pPr>
            <a:r>
              <a:rPr lang="tr-TR" sz="2400"/>
              <a:t>algoritması ile uygulanır.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1000207" y="1075725"/>
          <a:ext cx="7250723" cy="4505586"/>
          <a:chOff x="0" y="0"/>
          <a:chExt cx="7250723" cy="450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42703" y="1514270"/>
            <a:ext cx="10577827" cy="348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buSzPct val="80000"/>
              <a:buFont typeface="Wingdings 3"/>
              <a:buChar char=""/>
              <a:defRPr/>
            </a:pPr>
            <a:r>
              <a:rPr lang="en-US" sz="2400">
                <a:ea typeface="+mj-ea"/>
                <a:cs typeface="+mj-cs"/>
              </a:rPr>
              <a:t>KB ≥140/90 mmHg </a:t>
            </a:r>
            <a:r>
              <a:rPr lang="en-US" sz="2400">
                <a:ea typeface="+mj-ea"/>
                <a:cs typeface="+mj-cs"/>
              </a:rPr>
              <a:t>ise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ilaç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tedavisine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hemen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ve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kombinasyon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ile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başlanmalıdır</a:t>
            </a:r>
            <a:r>
              <a:rPr lang="en-US" sz="2400">
                <a:ea typeface="+mj-ea"/>
                <a:cs typeface="+mj-cs"/>
              </a:rPr>
              <a:t>. </a:t>
            </a:r>
            <a:endParaRPr/>
          </a:p>
          <a:p>
            <a:pPr marL="457200" indent="-457200" algn="just">
              <a:buSzPct val="80000"/>
              <a:buFont typeface="Wingdings 3"/>
              <a:buChar char=""/>
              <a:defRPr/>
            </a:pPr>
            <a:endParaRPr lang="en-US" sz="2400">
              <a:ea typeface="+mj-ea"/>
              <a:cs typeface="+mj-cs"/>
            </a:endParaRPr>
          </a:p>
          <a:p>
            <a:pPr marL="285750" indent="-285750" algn="just">
              <a:buSzPct val="80000"/>
              <a:buFont typeface="Wingdings 3"/>
              <a:buChar char=""/>
              <a:defRPr/>
            </a:pPr>
            <a:r>
              <a:rPr lang="en-US" sz="2400">
                <a:ea typeface="+mj-ea"/>
                <a:cs typeface="+mj-cs"/>
              </a:rPr>
              <a:t>3 </a:t>
            </a:r>
            <a:r>
              <a:rPr lang="en-US" sz="2400">
                <a:ea typeface="+mj-ea"/>
                <a:cs typeface="+mj-cs"/>
              </a:rPr>
              <a:t>aylık</a:t>
            </a:r>
            <a:r>
              <a:rPr lang="en-US" sz="2400">
                <a:ea typeface="+mj-ea"/>
                <a:cs typeface="+mj-cs"/>
              </a:rPr>
              <a:t> non-</a:t>
            </a:r>
            <a:r>
              <a:rPr lang="en-US" sz="2400">
                <a:ea typeface="+mj-ea"/>
                <a:cs typeface="+mj-cs"/>
              </a:rPr>
              <a:t>farmakolojik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tedaviye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rağmen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artmış</a:t>
            </a:r>
            <a:r>
              <a:rPr lang="en-US" sz="2400">
                <a:ea typeface="+mj-ea"/>
                <a:cs typeface="+mj-cs"/>
              </a:rPr>
              <a:t> KB (SKB 130-139 mmHg, DKB: 80-89 mmHg) </a:t>
            </a:r>
            <a:r>
              <a:rPr lang="en-US" sz="2400">
                <a:ea typeface="+mj-ea"/>
                <a:cs typeface="+mj-cs"/>
              </a:rPr>
              <a:t>düzelmeyen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hastalarda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antihipertansif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tedavi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başlanmalıdır</a:t>
            </a:r>
            <a:r>
              <a:rPr lang="en-US" sz="2400">
                <a:ea typeface="+mj-ea"/>
                <a:cs typeface="+mj-cs"/>
              </a:rPr>
              <a:t>.</a:t>
            </a:r>
            <a:endParaRPr/>
          </a:p>
          <a:p>
            <a:pPr marL="457200" indent="-457200" algn="just">
              <a:buSzPct val="80000"/>
              <a:buFont typeface="Wingdings 3"/>
              <a:buChar char=""/>
              <a:defRPr/>
            </a:pPr>
            <a:endParaRPr lang="en-US" sz="2400">
              <a:ea typeface="+mj-ea"/>
              <a:cs typeface="+mj-cs"/>
            </a:endParaRPr>
          </a:p>
          <a:p>
            <a:pPr marL="342900" indent="-342900" algn="just">
              <a:buSzPct val="80000"/>
              <a:buFont typeface="Wingdings 3"/>
              <a:buChar char=""/>
              <a:defRPr/>
            </a:pPr>
            <a:r>
              <a:rPr lang="en-US" sz="2400">
                <a:ea typeface="+mj-ea"/>
                <a:cs typeface="+mj-cs"/>
              </a:rPr>
              <a:t>Tedavide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tercih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edilecek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ilaç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grupları</a:t>
            </a:r>
            <a:r>
              <a:rPr lang="en-US" sz="2400">
                <a:ea typeface="+mj-ea"/>
                <a:cs typeface="+mj-cs"/>
              </a:rPr>
              <a:t> beta </a:t>
            </a:r>
            <a:r>
              <a:rPr lang="en-US" sz="2400">
                <a:ea typeface="+mj-ea"/>
                <a:cs typeface="+mj-cs"/>
              </a:rPr>
              <a:t>bloker</a:t>
            </a:r>
            <a:r>
              <a:rPr lang="en-US" sz="2400">
                <a:ea typeface="+mj-ea"/>
                <a:cs typeface="+mj-cs"/>
              </a:rPr>
              <a:t>, ACE </a:t>
            </a:r>
            <a:r>
              <a:rPr lang="en-US" sz="2400">
                <a:ea typeface="+mj-ea"/>
                <a:cs typeface="+mj-cs"/>
              </a:rPr>
              <a:t>inhibitörü</a:t>
            </a:r>
            <a:r>
              <a:rPr lang="en-US" sz="2400">
                <a:ea typeface="+mj-ea"/>
                <a:cs typeface="+mj-cs"/>
              </a:rPr>
              <a:t>, ARB </a:t>
            </a:r>
            <a:r>
              <a:rPr lang="en-US" sz="2400">
                <a:ea typeface="+mj-ea"/>
                <a:cs typeface="+mj-cs"/>
              </a:rPr>
              <a:t>veya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KKB’dir</a:t>
            </a:r>
            <a:r>
              <a:rPr lang="en-US" sz="2400">
                <a:ea typeface="+mj-ea"/>
                <a:cs typeface="+mj-cs"/>
              </a:rPr>
              <a:t>.</a:t>
            </a: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Koroner Arter Hastalığı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948691" y="1049968"/>
          <a:ext cx="7250723" cy="4505586"/>
          <a:chOff x="0" y="0"/>
          <a:chExt cx="7250723" cy="450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678309" y="1527148"/>
            <a:ext cx="8946541" cy="348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SzPct val="80000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Kalp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yetersizliğinde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 (DEF-KY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veya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KEF-KY):</a:t>
            </a:r>
            <a:endParaRPr/>
          </a:p>
          <a:p>
            <a:pPr>
              <a:spcBef>
                <a:spcPts val="1000"/>
              </a:spcBef>
              <a:buSzPct val="80000"/>
              <a:buFont typeface="Wingdings 3"/>
              <a:buChar char=""/>
              <a:defRPr/>
            </a:pP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KB &gt;140/90mmHg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ise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non-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farmakolojik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tedavi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ve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ilaç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tedavisi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beraber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başlanır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. </a:t>
            </a:r>
            <a:endParaRPr/>
          </a:p>
          <a:p>
            <a:pPr marL="342900" indent="-342900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Artmış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KB (SKB 130-139 mmHg, DKB: 80-89 mmHg)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olan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ve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3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aylık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non-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farmakolojik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tedaviye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rağmen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düzelmeyen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hastalarda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antihipertansif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tedavi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başlanmalıdır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Kalp Yetersizliği</a:t>
            </a:r>
            <a:br>
              <a:rPr lang="tr-TR"/>
            </a:b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 flipH="0" flipV="0">
            <a:off x="561195" y="519326"/>
            <a:ext cx="11327616" cy="793455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l">
              <a:defRPr/>
            </a:pPr>
            <a:r>
              <a:rPr sz="3200" b="1">
                <a:ln w="0"/>
                <a:solidFill>
                  <a:srgbClr val="FF0000"/>
                </a:solidFill>
              </a:rPr>
              <a:t>Kalp Yetersizliği － DEF-KY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75489" y="1312782"/>
            <a:ext cx="10399089" cy="32778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>
                <a:solidFill>
                  <a:srgbClr val="0432FF"/>
                </a:solidFill>
              </a:rPr>
              <a:t>Düşük ejeksiyon fraksiyonlu kalp yetersizliğinde (DEF-KY)</a:t>
            </a:r>
            <a:r>
              <a:rPr lang="tr-TR" sz="2400" b="1">
                <a:solidFill>
                  <a:srgbClr val="0432FF"/>
                </a:solidFill>
              </a:rPr>
              <a:t>: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FF0000"/>
                </a:solidFill>
              </a:rPr>
              <a:t>ACEİ</a:t>
            </a:r>
            <a:r>
              <a:rPr lang="tr-TR" sz="2400">
                <a:solidFill>
                  <a:schemeClr val="bg1"/>
                </a:solidFill>
              </a:rPr>
              <a:t>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(eğer tolere edilemiyorsa ARB’ler), </a:t>
            </a:r>
            <a:r>
              <a:rPr lang="tr-TR" sz="2400">
                <a:solidFill>
                  <a:srgbClr val="FF0000"/>
                </a:solidFill>
              </a:rPr>
              <a:t>beta bloker, ARNİ, MRA, SGLT2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inhibitörleri gibi ajanların mortalite ve morbiditeyi azalttığı gösterilmiştir.</a:t>
            </a:r>
            <a:endParaRPr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endParaRPr lang="tr-TR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Bu tedavilerin kullanmasına rağmen halen KB yüksekse sıvı dengesini yönetmek için </a:t>
            </a:r>
            <a:r>
              <a:rPr lang="tr-TR" sz="2400">
                <a:solidFill>
                  <a:srgbClr val="FF0000"/>
                </a:solidFill>
              </a:rPr>
              <a:t>ek diüretik tedavisi ve dihidropiridin grubu KKB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kullanılabilir.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51187" y="519326"/>
            <a:ext cx="11598547" cy="793455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l">
              <a:defRPr/>
            </a:pPr>
            <a:r>
              <a:rPr sz="3200" b="1">
                <a:ln w="0"/>
                <a:solidFill>
                  <a:srgbClr val="FF0000"/>
                </a:solidFill>
              </a:rPr>
              <a:t>Kalp Yetersizliği － KEF-KY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88014" y="1373945"/>
            <a:ext cx="10399088" cy="24929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>
                <a:solidFill>
                  <a:srgbClr val="0432FF"/>
                </a:solidFill>
              </a:rPr>
              <a:t>Korunmuş ejeksiyon fraksiyonlu kalp yetersizliğinde (KEF-KY):</a:t>
            </a:r>
            <a:endParaRPr/>
          </a:p>
          <a:p>
            <a:pPr>
              <a:defRPr/>
            </a:pPr>
            <a:endParaRPr lang="tr-TR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Eşlik eden hastalıklara ve hasta özelliklerine göre antihipertansif tedavi verilir.</a:t>
            </a:r>
            <a:endParaRPr/>
          </a:p>
          <a:p>
            <a:pPr>
              <a:buClr>
                <a:srgbClr val="FF0000"/>
              </a:buClr>
              <a:defRPr/>
            </a:pPr>
            <a:endParaRPr lang="tr-TR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Ayrıca bu hastalarda KV koruma için mutlak kullanılan SGLT2 inhibitörlerinin, KB düşüşüne de etkisi vardır.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935539" y="1157363"/>
          <a:ext cx="7753047" cy="3121600"/>
          <a:chOff x="0" y="0"/>
          <a:chExt cx="7753047" cy="31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6916" y="1433900"/>
            <a:ext cx="10926381" cy="4370551"/>
          </a:xfrm>
          <a:prstGeom prst="rect">
            <a:avLst/>
          </a:prstGeom>
          <a:effectLst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Hipertansiyon － Sınıflandırma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219902" y="1686560"/>
            <a:ext cx="9366054" cy="34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400">
                <a:ea typeface="+mj-ea"/>
                <a:cs typeface="+mj-cs"/>
              </a:rPr>
              <a:t>Antihipertansif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ilaç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tedavisi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başlanan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veya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tr-TR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Tedavi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rejiminde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değişiklik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yapılan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hastalarda</a:t>
            </a:r>
            <a:endParaRPr lang="en-US" sz="2400">
              <a:ea typeface="+mj-ea"/>
              <a:cs typeface="+mj-cs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endParaRPr lang="en-US" sz="2400">
              <a:ea typeface="+mj-ea"/>
              <a:cs typeface="+mj-cs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400">
                <a:ea typeface="+mj-ea"/>
                <a:cs typeface="+mj-cs"/>
              </a:rPr>
              <a:t>KB </a:t>
            </a:r>
            <a:r>
              <a:rPr lang="en-US" sz="2400">
                <a:ea typeface="+mj-ea"/>
                <a:cs typeface="+mj-cs"/>
              </a:rPr>
              <a:t>kontrolünün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sağlanıp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sağlanmadığı</a:t>
            </a:r>
            <a:r>
              <a:rPr lang="en-US" sz="2400">
                <a:ea typeface="+mj-ea"/>
                <a:cs typeface="+mj-cs"/>
              </a:rPr>
              <a:t> 3–4 </a:t>
            </a:r>
            <a:r>
              <a:rPr lang="en-US" sz="2400">
                <a:ea typeface="+mj-ea"/>
                <a:cs typeface="+mj-cs"/>
              </a:rPr>
              <a:t>hafta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sonraki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kontrolde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değerlendirilmelidir</a:t>
            </a:r>
            <a:r>
              <a:rPr lang="en-US" sz="2400">
                <a:ea typeface="+mj-ea"/>
                <a:cs typeface="+mj-cs"/>
              </a:rPr>
              <a:t>. </a:t>
            </a:r>
            <a:endParaRPr/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endParaRPr lang="en-US" sz="2400">
              <a:ea typeface="+mj-ea"/>
              <a:cs typeface="+mj-cs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sz="2400">
                <a:ea typeface="+mj-ea"/>
                <a:cs typeface="+mj-cs"/>
              </a:rPr>
              <a:t>Hastalar</a:t>
            </a:r>
            <a:r>
              <a:rPr lang="en-US" sz="2400">
                <a:ea typeface="+mj-ea"/>
                <a:cs typeface="+mj-cs"/>
              </a:rPr>
              <a:t>, </a:t>
            </a:r>
            <a:r>
              <a:rPr lang="en-US" sz="2400">
                <a:ea typeface="+mj-ea"/>
                <a:cs typeface="+mj-cs"/>
              </a:rPr>
              <a:t>imkan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varsa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ev</a:t>
            </a:r>
            <a:r>
              <a:rPr lang="en-US" sz="2400">
                <a:ea typeface="+mj-ea"/>
                <a:cs typeface="+mj-cs"/>
              </a:rPr>
              <a:t> KB </a:t>
            </a:r>
            <a:r>
              <a:rPr lang="en-US" sz="2400">
                <a:ea typeface="+mj-ea"/>
                <a:cs typeface="+mj-cs"/>
              </a:rPr>
              <a:t>ölçümlerini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yaptırarak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kontrole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çağrılmalıdır</a:t>
            </a:r>
            <a:r>
              <a:rPr lang="en-US" sz="2400">
                <a:ea typeface="+mj-ea"/>
                <a:cs typeface="+mj-cs"/>
              </a:rPr>
              <a:t>. </a:t>
            </a:r>
            <a:endParaRPr/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endParaRPr 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Hastaların Takibi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805362" y="1551170"/>
            <a:ext cx="8946541" cy="34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Kontrollerde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değerlendirilmesi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gereken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hususlar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:</a:t>
            </a:r>
            <a:endParaRPr/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ea typeface="+mj-ea"/>
                <a:cs typeface="+mj-cs"/>
              </a:rPr>
              <a:t>Kan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basıncının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yeterli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kontrolü</a:t>
            </a:r>
            <a:endParaRPr lang="en-US" sz="2400"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ea typeface="+mj-ea"/>
                <a:cs typeface="+mj-cs"/>
              </a:rPr>
              <a:t>Hedeflenenin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ötesinde</a:t>
            </a:r>
            <a:r>
              <a:rPr lang="en-US" sz="2400">
                <a:ea typeface="+mj-ea"/>
                <a:cs typeface="+mj-cs"/>
              </a:rPr>
              <a:t> KB </a:t>
            </a:r>
            <a:r>
              <a:rPr lang="en-US" sz="2400">
                <a:ea typeface="+mj-ea"/>
                <a:cs typeface="+mj-cs"/>
              </a:rPr>
              <a:t>düşüşü</a:t>
            </a:r>
            <a:r>
              <a:rPr lang="en-US" sz="2400">
                <a:ea typeface="+mj-ea"/>
                <a:cs typeface="+mj-cs"/>
              </a:rPr>
              <a:t> (</a:t>
            </a:r>
            <a:r>
              <a:rPr lang="en-US" sz="2400">
                <a:ea typeface="+mj-ea"/>
                <a:cs typeface="+mj-cs"/>
              </a:rPr>
              <a:t>özellikle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yaşlı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ve</a:t>
            </a:r>
            <a:r>
              <a:rPr lang="en-US" sz="2400">
                <a:ea typeface="+mj-ea"/>
                <a:cs typeface="+mj-cs"/>
              </a:rPr>
              <a:t>/</a:t>
            </a:r>
            <a:r>
              <a:rPr lang="en-US" sz="2400">
                <a:ea typeface="+mj-ea"/>
                <a:cs typeface="+mj-cs"/>
              </a:rPr>
              <a:t>veya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kırılgan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olgularda</a:t>
            </a:r>
            <a:r>
              <a:rPr lang="en-US" sz="2400">
                <a:ea typeface="+mj-ea"/>
                <a:cs typeface="+mj-cs"/>
              </a:rPr>
              <a:t>) </a:t>
            </a:r>
            <a:endParaRPr/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2400">
                <a:ea typeface="+mj-ea"/>
                <a:cs typeface="+mj-cs"/>
              </a:rPr>
              <a:t>Hastanın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kullandığı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tüm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ilaçlar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için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yan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etkiler</a:t>
            </a:r>
            <a:r>
              <a:rPr lang="en-US" sz="2400">
                <a:ea typeface="+mj-ea"/>
                <a:cs typeface="+mj-cs"/>
              </a:rPr>
              <a:t>, </a:t>
            </a:r>
            <a:r>
              <a:rPr lang="en-US" sz="2400">
                <a:ea typeface="+mj-ea"/>
                <a:cs typeface="+mj-cs"/>
              </a:rPr>
              <a:t>ilaç-ilaç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etkileşimleri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ve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hipertansiyon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yönetimine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olası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etkileri</a:t>
            </a:r>
            <a:r>
              <a:rPr lang="en-US" sz="2400">
                <a:ea typeface="+mj-ea"/>
                <a:cs typeface="+mj-cs"/>
              </a:rPr>
              <a:t> (</a:t>
            </a:r>
            <a:r>
              <a:rPr lang="en-US" sz="2400">
                <a:ea typeface="+mj-ea"/>
                <a:cs typeface="+mj-cs"/>
              </a:rPr>
              <a:t>kan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basıncında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artış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veya</a:t>
            </a:r>
            <a:r>
              <a:rPr lang="en-US" sz="2400">
                <a:ea typeface="+mj-ea"/>
                <a:cs typeface="+mj-cs"/>
              </a:rPr>
              <a:t> </a:t>
            </a:r>
            <a:r>
              <a:rPr lang="en-US" sz="2400">
                <a:ea typeface="+mj-ea"/>
                <a:cs typeface="+mj-cs"/>
              </a:rPr>
              <a:t>azalma</a:t>
            </a:r>
            <a:r>
              <a:rPr lang="en-US" sz="2400">
                <a:ea typeface="+mj-ea"/>
                <a:cs typeface="+mj-cs"/>
              </a:rPr>
              <a:t>)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Hastaların Takibi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xmlns:a="http://schemas.openxmlformats.org/drawingml/2006/main"/>
          </p:cNvGraphicFramePr>
          <p:nvPr/>
        </p:nvGraphicFramePr>
        <p:xfrm>
          <a:off x="1017732" y="538461"/>
          <a:ext cx="7753047" cy="3121600"/>
          <a:chOff x="0" y="0"/>
          <a:chExt cx="7753047" cy="31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689723" y="1227062"/>
            <a:ext cx="10760154" cy="235295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Kan basıncı kontrolü </a:t>
            </a:r>
            <a:r>
              <a:rPr lang="tr-TR" sz="2000">
                <a:solidFill>
                  <a:srgbClr val="FF0000"/>
                </a:solidFill>
              </a:rPr>
              <a:t>en geç 3 ay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içerisinde sağlanmaya çalışılmalıdır.  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Kan basıncı kontrolünün </a:t>
            </a:r>
            <a:r>
              <a:rPr lang="tr-TR" sz="2000">
                <a:solidFill>
                  <a:srgbClr val="FF0000"/>
                </a:solidFill>
              </a:rPr>
              <a:t>sürdürülmesi için hem hekim hem hasta çaba göstermelidir</a:t>
            </a:r>
            <a:r>
              <a:rPr lang="tr-TR" sz="2000">
                <a:solidFill>
                  <a:schemeClr val="bg1"/>
                </a:solidFill>
              </a:rPr>
              <a:t>.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Bunun için: </a:t>
            </a:r>
            <a:endParaRPr/>
          </a:p>
          <a:p>
            <a:pPr marL="285750" lvl="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Hastayla </a:t>
            </a:r>
            <a:r>
              <a:rPr lang="tr-TR" sz="2000">
                <a:solidFill>
                  <a:srgbClr val="0432FF"/>
                </a:solidFill>
              </a:rPr>
              <a:t>iyi bir iletişim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kurularak, hastalığını anlamasına yardımcı olunmalı 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Hastalığın </a:t>
            </a:r>
            <a:r>
              <a:rPr lang="tr-TR" sz="2000">
                <a:solidFill>
                  <a:srgbClr val="0432FF"/>
                </a:solidFill>
              </a:rPr>
              <a:t>kronik olduğu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, ilaçların sürekli alınması ve düzenli kontrollere gelinmesi gerektiği ve</a:t>
            </a:r>
            <a:endParaRPr/>
          </a:p>
          <a:p>
            <a:pPr marL="285750" lvl="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rgbClr val="0432FF"/>
                </a:solidFill>
              </a:rPr>
              <a:t>Yaşam tarzı önerilerinin ilaç tedavisi kadar önemli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olduğu anlatılmalıdır.</a:t>
            </a:r>
            <a:endParaRPr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Kan Basıncı Kontrolü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780836" y="1447961"/>
            <a:ext cx="10767317" cy="193899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Kan basıncı </a:t>
            </a:r>
            <a:r>
              <a:rPr lang="tr-TR" sz="2000">
                <a:solidFill>
                  <a:srgbClr val="FF0000"/>
                </a:solidFill>
              </a:rPr>
              <a:t>kontrolde olan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hastalarda tıbbi başka bir gerekçe olmadıkça antihipertansif </a:t>
            </a:r>
            <a:r>
              <a:rPr lang="tr-TR" sz="2000">
                <a:solidFill>
                  <a:srgbClr val="0432FF"/>
                </a:solidFill>
              </a:rPr>
              <a:t>ilaç değişikliği yapılmamalıdır</a:t>
            </a:r>
            <a:r>
              <a:rPr lang="tr-TR" sz="2000">
                <a:solidFill>
                  <a:schemeClr val="bg1"/>
                </a:solidFill>
              </a:rPr>
              <a:t>. </a:t>
            </a:r>
            <a:endParaRPr/>
          </a:p>
          <a:p>
            <a:pPr marL="342900" lvl="0" indent="-342900">
              <a:buClr>
                <a:srgbClr val="FF0000"/>
              </a:buClr>
              <a:buFont typeface="Arial"/>
              <a:buChar char="•"/>
              <a:defRPr/>
            </a:pPr>
            <a:endParaRPr lang="tr-TR" sz="2000">
              <a:solidFill>
                <a:schemeClr val="bg1"/>
              </a:solidFill>
            </a:endParaRPr>
          </a:p>
          <a:p>
            <a:pPr marL="342900" lvl="0" indent="-3429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Gereksiz ilaç değişiklikleri </a:t>
            </a:r>
            <a:r>
              <a:rPr lang="tr-TR" sz="2000">
                <a:solidFill>
                  <a:srgbClr val="0432FF"/>
                </a:solidFill>
              </a:rPr>
              <a:t>tedavi uyumunu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bozmaktadır.</a:t>
            </a:r>
            <a:endParaRPr/>
          </a:p>
          <a:p>
            <a:pPr marL="457200" lvl="0" indent="-457200">
              <a:buClr>
                <a:srgbClr val="FF0000"/>
              </a:buClr>
              <a:buFont typeface="Arial"/>
              <a:buChar char="•"/>
              <a:defRPr/>
            </a:pPr>
            <a:endParaRPr lang="tr-TR" sz="2000">
              <a:solidFill>
                <a:schemeClr val="bg1"/>
              </a:solidFill>
            </a:endParaRPr>
          </a:p>
          <a:p>
            <a:pPr marL="342900" lvl="0" indent="-342900"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Kan basıncı </a:t>
            </a:r>
            <a:r>
              <a:rPr lang="tr-TR" sz="2000">
                <a:solidFill>
                  <a:srgbClr val="FF0000"/>
                </a:solidFill>
              </a:rPr>
              <a:t>kontrolde olmayan hastaların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tedavisine </a:t>
            </a:r>
            <a:r>
              <a:rPr lang="tr-TR" sz="2000">
                <a:solidFill>
                  <a:srgbClr val="0432FF"/>
                </a:solidFill>
              </a:rPr>
              <a:t>gerektiğinde ilaç eklemekten kaçınılmamalıdır</a:t>
            </a:r>
            <a:r>
              <a:rPr lang="tr-TR" sz="2000">
                <a:solidFill>
                  <a:schemeClr val="bg1"/>
                </a:solidFill>
              </a:rPr>
              <a:t>.</a:t>
            </a: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İlaç Uyumu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744461" y="1267426"/>
            <a:ext cx="10286411" cy="201593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Özellikle kırılgan bireylerde </a:t>
            </a:r>
            <a:r>
              <a:rPr lang="tr-TR" sz="2000">
                <a:solidFill>
                  <a:srgbClr val="0432FF"/>
                </a:solidFill>
              </a:rPr>
              <a:t>ilaç azaltımı gerekebilecek durumlar:</a:t>
            </a:r>
            <a:endParaRPr/>
          </a:p>
          <a:p>
            <a:pPr lvl="0">
              <a:buClr>
                <a:srgbClr val="FF0000"/>
              </a:buClr>
              <a:defRPr/>
            </a:pPr>
            <a:endParaRPr lang="tr-TR" sz="2000">
              <a:solidFill>
                <a:schemeClr val="bg1"/>
              </a:solidFill>
            </a:endParaRPr>
          </a:p>
          <a:p>
            <a:pPr marL="457200" lvl="0" indent="-457200">
              <a:spcBef>
                <a:spcPts val="1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rgbClr val="FF0000"/>
                </a:solidFill>
              </a:rPr>
              <a:t>düşmeler veya </a:t>
            </a:r>
            <a:r>
              <a:rPr lang="tr-TR" sz="2000">
                <a:solidFill>
                  <a:srgbClr val="FF0000"/>
                </a:solidFill>
              </a:rPr>
              <a:t>ortostatik</a:t>
            </a:r>
            <a:r>
              <a:rPr lang="tr-TR" sz="2000">
                <a:solidFill>
                  <a:srgbClr val="FF0000"/>
                </a:solidFill>
              </a:rPr>
              <a:t> hipotansiyon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varlığı</a:t>
            </a:r>
            <a:endParaRPr/>
          </a:p>
          <a:p>
            <a:pPr marL="457200" lvl="0" indent="-457200">
              <a:spcBef>
                <a:spcPts val="1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rgbClr val="FF0000"/>
                </a:solidFill>
              </a:rPr>
              <a:t>bilişsel ve fonksiyonel gerileme </a:t>
            </a:r>
            <a:r>
              <a:rPr lang="tr-TR" sz="2000">
                <a:solidFill>
                  <a:schemeClr val="tx1">
                    <a:lumMod val="95000"/>
                    <a:lumOff val="5000"/>
                  </a:schemeClr>
                </a:solidFill>
              </a:rPr>
              <a:t>(gün içinde uyuklama, yorgunluk, bitkinlik) </a:t>
            </a:r>
            <a:endParaRPr/>
          </a:p>
          <a:p>
            <a:pPr marL="457200" lvl="0" indent="-457200">
              <a:spcBef>
                <a:spcPts val="1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tr-TR" sz="2000">
                <a:solidFill>
                  <a:srgbClr val="FF0000"/>
                </a:solidFill>
              </a:rPr>
              <a:t>planlanan KB değerlerinin altına inilmesi</a:t>
            </a: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İlaç Uyumu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740687" y="1222221"/>
            <a:ext cx="10710615" cy="286232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r-TR" sz="2400">
                <a:solidFill>
                  <a:srgbClr val="FF0000"/>
                </a:solidFill>
              </a:rPr>
              <a:t>Hedeflenenin ötesinde KB düşüşü olan kırılgan olgularda:</a:t>
            </a:r>
            <a:endParaRPr/>
          </a:p>
          <a:p>
            <a:pPr marL="457200" lvl="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Kullanılan </a:t>
            </a:r>
            <a:r>
              <a:rPr lang="tr-TR" sz="2400">
                <a:solidFill>
                  <a:srgbClr val="0432FF"/>
                </a:solidFill>
              </a:rPr>
              <a:t>tüm ilaçlar</a:t>
            </a:r>
            <a:endParaRPr/>
          </a:p>
          <a:p>
            <a:pPr marL="457200" lvl="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0432FF"/>
                </a:solidFill>
              </a:rPr>
              <a:t>Dehidratasyon ve anemi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dahil hipotansiyona katkıda bulunabilecek tüm faktörler gözden geçirilmeli ve tedavi buna göre düzenlenmelidir.</a:t>
            </a:r>
            <a:endParaRPr/>
          </a:p>
          <a:p>
            <a:pPr marL="457200" lvl="0" indent="-4572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defRPr/>
            </a:pPr>
            <a:r>
              <a:rPr lang="tr-TR" sz="2400">
                <a:solidFill>
                  <a:srgbClr val="0432FF"/>
                </a:solidFill>
              </a:rPr>
              <a:t>İlaç azaltımı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planlanıyorsa ani değil, </a:t>
            </a:r>
            <a:r>
              <a:rPr lang="tr-TR" sz="2400">
                <a:solidFill>
                  <a:srgbClr val="0432FF"/>
                </a:solidFill>
              </a:rPr>
              <a:t>yakın takiple ve kademeli 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yapılmalıdır</a:t>
            </a: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İlaç Uyumu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Vaka 1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 bwMode="auto">
          <a:xfrm>
            <a:off x="729465" y="1683096"/>
            <a:ext cx="10787865" cy="4194175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VAKA: “Kontrolsüz Ama Asemptomatik Hipertansiyon”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👤 Hasta Bilgileri</a:t>
            </a:r>
            <a:endParaRPr/>
          </a:p>
          <a:p>
            <a:pPr marL="450000" marR="0" indent="-228600"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Adı: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 M.A.</a:t>
            </a:r>
            <a:endParaRPr/>
          </a:p>
          <a:p>
            <a:pPr marL="450000" marR="0" indent="-228600"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Yaş: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 52</a:t>
            </a:r>
            <a:endParaRPr/>
          </a:p>
          <a:p>
            <a:pPr marL="450000" marR="0" indent="-228600"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Cinsiyet: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 Erkek</a:t>
            </a:r>
            <a:endParaRPr/>
          </a:p>
          <a:p>
            <a:pPr marL="450000" marR="0" indent="-228600"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Meslek: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 Banka müdürü</a:t>
            </a:r>
            <a:endParaRPr/>
          </a:p>
          <a:p>
            <a:pPr marL="450000" marR="0" indent="-228600"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Başvuru Nedeni: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 İş yeri sağlık taramasında yüksek tansiyon saptanması</a:t>
            </a:r>
            <a:endParaRPr/>
          </a:p>
          <a:p>
            <a:pPr marL="0" indent="0">
              <a:buNone/>
              <a:defRPr/>
            </a:pPr>
            <a:endParaRPr lang="tr-TR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 bwMode="auto">
          <a:xfrm>
            <a:off x="729465" y="13530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Anamnez</a:t>
            </a:r>
            <a:endParaRPr lang="tr-TR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3 yıldır hipertansiyon tanısı var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Son 1 yıldır düzensiz ilaç kullanıyor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Evde tansiyon ölçmüyor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Baş ağrısı, çarpıntı, göğüs ağrısı yok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Diyabet yok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Sigara: Günde 10 adet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Alkol: Haftada 2–3 kez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Aile öyküsü: Babada inme (60 yaşında)</a:t>
            </a:r>
            <a:endParaRPr/>
          </a:p>
          <a:p>
            <a:pPr>
              <a:defRPr/>
            </a:pPr>
            <a:endParaRPr lang="tr-TR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 bwMode="auto">
          <a:xfrm>
            <a:off x="657150" y="1054508"/>
            <a:ext cx="10515600" cy="494504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Kullandığı İlaç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Amlodipin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 5 mg </a:t>
            </a:r>
            <a:endParaRPr/>
          </a:p>
          <a:p>
            <a:pPr>
              <a:defRPr/>
            </a:pPr>
            <a:r>
              <a:rPr lang="tr-TR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Fizik Muayene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Boy: 175 cm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Kilo: 92 kg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BKİ: 30 kg/m²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Ofis KB (uygun manşon, 5 dk istirahat sonrası, 2 ölçüm ortalaması):</a:t>
            </a:r>
            <a:endParaRPr/>
          </a:p>
          <a:p>
            <a:pPr lvl="1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158/96 mmHg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Nabız: 78/dk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Kardiyak muayene: Normal</a:t>
            </a:r>
            <a:endParaRPr/>
          </a:p>
          <a:p>
            <a:pPr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Fundoskopi</a:t>
            </a: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</a:rPr>
              <a:t>: Evre 1 HT retinopatisi</a:t>
            </a:r>
            <a:endParaRPr/>
          </a:p>
          <a:p>
            <a:pPr marL="0" indent="0">
              <a:buNone/>
              <a:defRPr/>
            </a:pPr>
            <a:endParaRPr lang="tr-TR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tr-TR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602" y="1562402"/>
            <a:ext cx="9416341" cy="3884241"/>
          </a:xfrm>
          <a:prstGeom prst="rect">
            <a:avLst/>
          </a:prstGeom>
          <a:effectLst/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Ölçüm Yöntemlerine Göre Eşik Değerler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 bwMode="auto">
          <a:xfrm>
            <a:off x="647272" y="112698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</a:rPr>
              <a:t>Laboratuvar</a:t>
            </a:r>
            <a:endParaRPr/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AKŞ: 102 mg/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dL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HbA1c: %5.8</a:t>
            </a:r>
            <a:endParaRPr/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Kreatinin: 1.1 mg/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dL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eGFR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: 82 ml/dk</a:t>
            </a:r>
            <a:endParaRPr/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LDL: 148 mg/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dL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HDL: 38 mg/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dL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TG: 210 mg/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dL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Tit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: Normal</a:t>
            </a:r>
            <a:endParaRPr/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EKG: LVH yok</a:t>
            </a:r>
            <a:endParaRPr/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Elektrolitler: Normal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Öneriler: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 bwMode="auto">
          <a:xfrm>
            <a:off x="838195" y="13324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</a:rPr>
              <a:t>1. Yaşam Tarzı Düzenlemeleri</a:t>
            </a:r>
            <a:endParaRPr/>
          </a:p>
          <a:p>
            <a:pPr marL="534988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Tuz &lt;5 g/gün</a:t>
            </a:r>
            <a:endParaRPr/>
          </a:p>
          <a:p>
            <a:pPr marL="534988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DASH benzeri beslenme</a:t>
            </a:r>
            <a:endParaRPr/>
          </a:p>
          <a:p>
            <a:pPr marL="534988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Haftada ≥150 dk aerobik egzersiz</a:t>
            </a:r>
            <a:endParaRPr/>
          </a:p>
          <a:p>
            <a:pPr marL="534988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Sigara bırakma</a:t>
            </a:r>
            <a:endParaRPr/>
          </a:p>
          <a:p>
            <a:pPr marL="534988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%5–10 kilo kaybı</a:t>
            </a:r>
            <a:endParaRPr/>
          </a:p>
          <a:p>
            <a:pPr>
              <a:defRPr/>
            </a:pP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 bwMode="auto">
          <a:xfrm>
            <a:off x="698642" y="1188627"/>
            <a:ext cx="10695396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</a:rPr>
              <a:t>2. Farmakolojik Tedavi</a:t>
            </a:r>
            <a:endParaRPr/>
          </a:p>
          <a:p>
            <a:pPr marL="627063" indent="-266700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Uzlaşı raporuna göre:</a:t>
            </a:r>
            <a:endParaRPr/>
          </a:p>
          <a:p>
            <a:pPr marL="627063" indent="-266700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👉 Başlangıçta </a:t>
            </a:r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</a:rPr>
              <a:t>tekli tedavi yerine ikili kombinasyon önerilir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 (özellikle ≥150/95 mmHg olanlarda)</a:t>
            </a:r>
            <a:endParaRPr/>
          </a:p>
          <a:p>
            <a:pPr marL="627063" indent="-266700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Öneri:</a:t>
            </a:r>
            <a:endParaRPr/>
          </a:p>
          <a:p>
            <a:pPr marL="627063" indent="-266700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ACE inhibitörü / ARB + Kalsiyum kanal 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blokeri</a:t>
            </a:r>
            <a:b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veya</a:t>
            </a:r>
            <a:endParaRPr/>
          </a:p>
          <a:p>
            <a:pPr marL="627063" indent="-266700"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ACE inhibitörü / ARB + 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Tiyazid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 benzeri diüretik</a:t>
            </a:r>
            <a:endParaRPr/>
          </a:p>
          <a:p>
            <a:pPr>
              <a:defRPr/>
            </a:pP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 bwMode="auto">
          <a:xfrm>
            <a:off x="622438" y="1126983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Kaynaklar:</a:t>
            </a:r>
            <a:endParaRPr/>
          </a:p>
          <a:p>
            <a:pPr>
              <a:defRPr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Türk Hipertansiyon Uzlaşı Raporu 2025 (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https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://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tahud.org.tr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/haber/turk-hipertansiyon-uzlasi-raporu-2025)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12638" y="1344416"/>
            <a:ext cx="5449889" cy="4169164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648931" y="1436759"/>
            <a:ext cx="4817372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/>
              <a:buChar char=""/>
              <a:defRPr/>
            </a:pPr>
            <a:r>
              <a:rPr lang="en-US" sz="1400">
                <a:latin typeface="+mj-lt"/>
                <a:ea typeface="+mj-ea"/>
                <a:cs typeface="+mj-cs"/>
              </a:rPr>
              <a:t>DKB: </a:t>
            </a:r>
            <a:r>
              <a:rPr lang="en-US" sz="1400">
                <a:latin typeface="+mj-lt"/>
                <a:ea typeface="+mj-ea"/>
                <a:cs typeface="+mj-cs"/>
              </a:rPr>
              <a:t>Diyastolik</a:t>
            </a:r>
            <a:r>
              <a:rPr lang="en-US" sz="1400">
                <a:latin typeface="+mj-lt"/>
                <a:ea typeface="+mj-ea"/>
                <a:cs typeface="+mj-cs"/>
              </a:rPr>
              <a:t> </a:t>
            </a:r>
            <a:r>
              <a:rPr lang="en-US" sz="1400">
                <a:latin typeface="+mj-lt"/>
                <a:ea typeface="+mj-ea"/>
                <a:cs typeface="+mj-cs"/>
              </a:rPr>
              <a:t>kan</a:t>
            </a:r>
            <a:r>
              <a:rPr lang="en-US" sz="1400">
                <a:latin typeface="+mj-lt"/>
                <a:ea typeface="+mj-ea"/>
                <a:cs typeface="+mj-cs"/>
              </a:rPr>
              <a:t> </a:t>
            </a:r>
            <a:r>
              <a:rPr lang="en-US" sz="1400">
                <a:latin typeface="+mj-lt"/>
                <a:ea typeface="+mj-ea"/>
                <a:cs typeface="+mj-cs"/>
              </a:rPr>
              <a:t>basıncı</a:t>
            </a:r>
            <a:r>
              <a:rPr lang="en-US" sz="1400">
                <a:latin typeface="+mj-lt"/>
                <a:ea typeface="+mj-ea"/>
                <a:cs typeface="+mj-cs"/>
              </a:rPr>
              <a:t>; SKB: </a:t>
            </a:r>
            <a:r>
              <a:rPr lang="en-US" sz="1400">
                <a:latin typeface="+mj-lt"/>
                <a:ea typeface="+mj-ea"/>
                <a:cs typeface="+mj-cs"/>
              </a:rPr>
              <a:t>Sistolik</a:t>
            </a:r>
            <a:r>
              <a:rPr lang="en-US" sz="1400">
                <a:latin typeface="+mj-lt"/>
                <a:ea typeface="+mj-ea"/>
                <a:cs typeface="+mj-cs"/>
              </a:rPr>
              <a:t> </a:t>
            </a:r>
            <a:r>
              <a:rPr lang="en-US" sz="1400">
                <a:latin typeface="+mj-lt"/>
                <a:ea typeface="+mj-ea"/>
                <a:cs typeface="+mj-cs"/>
              </a:rPr>
              <a:t>kan</a:t>
            </a:r>
            <a:r>
              <a:rPr lang="en-US" sz="1400">
                <a:latin typeface="+mj-lt"/>
                <a:ea typeface="+mj-ea"/>
                <a:cs typeface="+mj-cs"/>
              </a:rPr>
              <a:t> </a:t>
            </a:r>
            <a:r>
              <a:rPr lang="en-US" sz="1400">
                <a:latin typeface="+mj-lt"/>
                <a:ea typeface="+mj-ea"/>
                <a:cs typeface="+mj-cs"/>
              </a:rPr>
              <a:t>basıncı</a:t>
            </a:r>
            <a:endParaRPr lang="en-US" sz="1400">
              <a:latin typeface="+mj-lt"/>
              <a:ea typeface="+mj-ea"/>
              <a:cs typeface="+mj-cs"/>
            </a:endParaRPr>
          </a:p>
          <a:p>
            <a:pPr marL="180975" indent="-180975" algn="just">
              <a:lnSpc>
                <a:spcPct val="90000"/>
              </a:lnSpc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1400" baseline="30000">
                <a:ea typeface="+mj-ea"/>
                <a:cs typeface="+mj-cs"/>
              </a:rPr>
              <a:t>1</a:t>
            </a:r>
            <a:r>
              <a:rPr lang="en-US" sz="1400">
                <a:ea typeface="+mj-ea"/>
                <a:cs typeface="+mj-cs"/>
              </a:rPr>
              <a:t>Kan </a:t>
            </a:r>
            <a:r>
              <a:rPr lang="en-US" sz="1400">
                <a:ea typeface="+mj-ea"/>
                <a:cs typeface="+mj-cs"/>
              </a:rPr>
              <a:t>basıncı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ölçümü</a:t>
            </a:r>
            <a:r>
              <a:rPr lang="en-US" sz="1400">
                <a:ea typeface="+mj-ea"/>
                <a:cs typeface="+mj-cs"/>
              </a:rPr>
              <a:t> ilk </a:t>
            </a:r>
            <a:r>
              <a:rPr lang="en-US" sz="1400">
                <a:ea typeface="+mj-ea"/>
                <a:cs typeface="+mj-cs"/>
              </a:rPr>
              <a:t>muayenede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iki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koldan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ayrı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ayrı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yapılmalı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ve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takiplerde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yüksek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ölçülen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kol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kullanılmalıdır</a:t>
            </a:r>
            <a:r>
              <a:rPr lang="en-US" sz="1400">
                <a:ea typeface="+mj-ea"/>
                <a:cs typeface="+mj-cs"/>
              </a:rPr>
              <a:t>. </a:t>
            </a:r>
            <a:r>
              <a:rPr lang="en-US" sz="1400">
                <a:ea typeface="+mj-ea"/>
                <a:cs typeface="+mj-cs"/>
              </a:rPr>
              <a:t>En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az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iki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ölçüm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yaparak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hastanın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kan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basıncı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ortalamasına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göre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tanı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akışı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kullanılmalıdır</a:t>
            </a:r>
            <a:r>
              <a:rPr lang="en-US" sz="1400">
                <a:ea typeface="+mj-ea"/>
                <a:cs typeface="+mj-cs"/>
              </a:rPr>
              <a:t>. </a:t>
            </a:r>
            <a:r>
              <a:rPr lang="en-US" sz="1400">
                <a:ea typeface="+mj-ea"/>
                <a:cs typeface="+mj-cs"/>
              </a:rPr>
              <a:t>İki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ölçüm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arasında</a:t>
            </a:r>
            <a:r>
              <a:rPr lang="en-US" sz="1400">
                <a:ea typeface="+mj-ea"/>
                <a:cs typeface="+mj-cs"/>
              </a:rPr>
              <a:t> 10 mmHg </a:t>
            </a:r>
            <a:r>
              <a:rPr lang="en-US" sz="1400">
                <a:ea typeface="+mj-ea"/>
                <a:cs typeface="+mj-cs"/>
              </a:rPr>
              <a:t>dan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daha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fazla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fark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varsa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üçüncü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ölçüm</a:t>
            </a:r>
            <a:r>
              <a:rPr lang="en-US" sz="1400">
                <a:ea typeface="+mj-ea"/>
                <a:cs typeface="+mj-cs"/>
              </a:rPr>
              <a:t> de </a:t>
            </a:r>
            <a:r>
              <a:rPr lang="en-US" sz="1400">
                <a:ea typeface="+mj-ea"/>
                <a:cs typeface="+mj-cs"/>
              </a:rPr>
              <a:t>yapılmalıdır</a:t>
            </a:r>
            <a:r>
              <a:rPr lang="en-US" sz="1400">
                <a:ea typeface="+mj-ea"/>
                <a:cs typeface="+mj-cs"/>
              </a:rPr>
              <a:t>. </a:t>
            </a:r>
            <a:r>
              <a:rPr lang="en-US" sz="1400">
                <a:ea typeface="+mj-ea"/>
                <a:cs typeface="+mj-cs"/>
              </a:rPr>
              <a:t>Ortostatik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hipotansiyon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dışlanmalıdır</a:t>
            </a:r>
            <a:endParaRPr lang="en-US" sz="1400">
              <a:ea typeface="+mj-ea"/>
              <a:cs typeface="+mj-cs"/>
            </a:endParaRPr>
          </a:p>
          <a:p>
            <a:pPr marL="180975" indent="-180975" algn="just">
              <a:lnSpc>
                <a:spcPct val="90000"/>
              </a:lnSpc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1400" baseline="30000">
                <a:ea typeface="+mj-ea"/>
                <a:cs typeface="+mj-cs"/>
              </a:rPr>
              <a:t>2 </a:t>
            </a:r>
            <a:r>
              <a:rPr lang="en-US" sz="1400">
                <a:ea typeface="+mj-ea"/>
                <a:cs typeface="+mj-cs"/>
              </a:rPr>
              <a:t>Bu </a:t>
            </a:r>
            <a:r>
              <a:rPr lang="en-US" sz="1400">
                <a:ea typeface="+mj-ea"/>
                <a:cs typeface="+mj-cs"/>
              </a:rPr>
              <a:t>ölçümler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sırasında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öykü</a:t>
            </a:r>
            <a:r>
              <a:rPr lang="en-US" sz="1400">
                <a:ea typeface="+mj-ea"/>
                <a:cs typeface="+mj-cs"/>
              </a:rPr>
              <a:t>, </a:t>
            </a:r>
            <a:r>
              <a:rPr lang="en-US" sz="1400">
                <a:ea typeface="+mj-ea"/>
                <a:cs typeface="+mj-cs"/>
              </a:rPr>
              <a:t>fizik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muayene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ve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temel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laboratuvar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incelemelerinin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yapılması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önerilir</a:t>
            </a:r>
            <a:r>
              <a:rPr lang="en-US" sz="1400">
                <a:ea typeface="+mj-ea"/>
                <a:cs typeface="+mj-cs"/>
              </a:rPr>
              <a:t>. </a:t>
            </a:r>
            <a:r>
              <a:rPr lang="en-US" sz="1400">
                <a:ea typeface="+mj-ea"/>
                <a:cs typeface="+mj-cs"/>
              </a:rPr>
              <a:t>Ev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kan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basıncı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veya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ambulatuar</a:t>
            </a:r>
            <a:r>
              <a:rPr lang="en-US" sz="1400">
                <a:ea typeface="+mj-ea"/>
                <a:cs typeface="+mj-cs"/>
              </a:rPr>
              <a:t> KB </a:t>
            </a:r>
            <a:r>
              <a:rPr lang="en-US" sz="1400">
                <a:ea typeface="+mj-ea"/>
                <a:cs typeface="+mj-cs"/>
              </a:rPr>
              <a:t>ölçümü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imkanı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olmayan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hastalarda</a:t>
            </a:r>
            <a:r>
              <a:rPr lang="en-US" sz="1400">
                <a:ea typeface="+mj-ea"/>
                <a:cs typeface="+mj-cs"/>
              </a:rPr>
              <a:t>, </a:t>
            </a:r>
            <a:r>
              <a:rPr lang="en-US" sz="1400">
                <a:ea typeface="+mj-ea"/>
                <a:cs typeface="+mj-cs"/>
              </a:rPr>
              <a:t>laboratuvar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sonuçlarını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getirdikleri</a:t>
            </a:r>
            <a:r>
              <a:rPr lang="en-US" sz="1400">
                <a:ea typeface="+mj-ea"/>
                <a:cs typeface="+mj-cs"/>
              </a:rPr>
              <a:t> zaman </a:t>
            </a:r>
            <a:r>
              <a:rPr lang="en-US" sz="1400">
                <a:ea typeface="+mj-ea"/>
                <a:cs typeface="+mj-cs"/>
              </a:rPr>
              <a:t>yeniden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ölçüm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yapılarak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tanı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konulması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önerilir</a:t>
            </a:r>
            <a:r>
              <a:rPr lang="en-US" sz="1400">
                <a:ea typeface="+mj-ea"/>
                <a:cs typeface="+mj-cs"/>
              </a:rPr>
              <a:t>. </a:t>
            </a:r>
            <a:endParaRPr/>
          </a:p>
          <a:p>
            <a:pPr marL="180975" indent="-180975" algn="just">
              <a:lnSpc>
                <a:spcPct val="90000"/>
              </a:lnSpc>
              <a:spcBef>
                <a:spcPts val="1000"/>
              </a:spcBef>
              <a:buSzPct val="80000"/>
              <a:buFont typeface="Wingdings 3"/>
              <a:buChar char=""/>
              <a:defRPr/>
            </a:pPr>
            <a:r>
              <a:rPr lang="en-US" sz="1400" baseline="30000">
                <a:ea typeface="+mj-ea"/>
                <a:cs typeface="+mj-cs"/>
              </a:rPr>
              <a:t>3 </a:t>
            </a:r>
            <a:r>
              <a:rPr lang="en-US" sz="1400">
                <a:ea typeface="+mj-ea"/>
                <a:cs typeface="+mj-cs"/>
              </a:rPr>
              <a:t>Hastanın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kan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basıncı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bu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değerlerde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ise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bir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iki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kez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daha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ölçülmelidir</a:t>
            </a:r>
            <a:r>
              <a:rPr lang="en-US" sz="1400">
                <a:ea typeface="+mj-ea"/>
                <a:cs typeface="+mj-cs"/>
              </a:rPr>
              <a:t>. Bu </a:t>
            </a:r>
            <a:r>
              <a:rPr lang="en-US" sz="1400">
                <a:ea typeface="+mj-ea"/>
                <a:cs typeface="+mj-cs"/>
              </a:rPr>
              <a:t>değerler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devam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ediyorsa</a:t>
            </a:r>
            <a:r>
              <a:rPr lang="en-US" sz="1400">
                <a:ea typeface="+mj-ea"/>
                <a:cs typeface="+mj-cs"/>
              </a:rPr>
              <a:t>, </a:t>
            </a:r>
            <a:r>
              <a:rPr lang="en-US" sz="1400">
                <a:ea typeface="+mj-ea"/>
                <a:cs typeface="+mj-cs"/>
              </a:rPr>
              <a:t>hastaya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hipertansiyon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tanısı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hemen</a:t>
            </a:r>
            <a:r>
              <a:rPr lang="en-US" sz="1400">
                <a:ea typeface="+mj-ea"/>
                <a:cs typeface="+mj-cs"/>
              </a:rPr>
              <a:t> </a:t>
            </a:r>
            <a:r>
              <a:rPr lang="en-US" sz="1400">
                <a:ea typeface="+mj-ea"/>
                <a:cs typeface="+mj-cs"/>
              </a:rPr>
              <a:t>konulmalıdır</a:t>
            </a:r>
            <a:r>
              <a:rPr lang="en-US" sz="1400">
                <a:ea typeface="+mj-ea"/>
                <a:cs typeface="+mj-cs"/>
              </a:rPr>
              <a:t>.</a:t>
            </a:r>
            <a:endParaRPr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Poliklinik KB Ölçümlerine Göre Tanı</a:t>
            </a:r>
            <a:endParaRPr/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4" name="Picture 2" descr="A diagram of a patient's health&#10;&#10;AI-generated content may be incorrect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53825" y="980728"/>
            <a:ext cx="8336237" cy="4896541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13645" y="481566"/>
            <a:ext cx="10452299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sz="3200">
                <a:ln w="0"/>
                <a:solidFill>
                  <a:schemeClr val="bg1"/>
                </a:solidFill>
              </a:rPr>
              <a:t>Başlangıç Tetkikleri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6729537" y="4419217"/>
            <a:ext cx="2882199" cy="550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pPr marL="342900" lvl="0" indent="-342900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Elektrokardiyografi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6615195" y="2587723"/>
            <a:ext cx="4813106" cy="886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Tam idrar tetkiki</a:t>
            </a:r>
            <a:endParaRPr/>
          </a:p>
          <a:p>
            <a:pPr marL="342900" lvl="0" indent="-342900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Spot idrar albümin kreatinin oranı 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85126" y="2422697"/>
            <a:ext cx="5015274" cy="301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lvl="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Açlık plazma glukozu ve/veya HbA1c </a:t>
            </a:r>
            <a:endParaRPr>
              <a:solidFill>
                <a:schemeClr val="tx1"/>
              </a:solidFill>
            </a:endParaRPr>
          </a:p>
          <a:p>
            <a:pPr marL="342900" lvl="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Kreatinin ve eGFR</a:t>
            </a:r>
            <a:endParaRPr>
              <a:solidFill>
                <a:schemeClr val="tx1"/>
              </a:solidFill>
            </a:endParaRPr>
          </a:p>
          <a:p>
            <a:pPr marL="342900" lvl="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Sodyum, potasyum ve ürik asit</a:t>
            </a:r>
            <a:endParaRPr sz="2400">
              <a:solidFill>
                <a:schemeClr val="tx1"/>
              </a:solidFill>
            </a:endParaRPr>
          </a:p>
          <a:p>
            <a:pPr marL="34290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Kalsiyum</a:t>
            </a:r>
            <a:endParaRPr sz="2400">
              <a:solidFill>
                <a:schemeClr val="tx1"/>
              </a:solidFill>
            </a:endParaRPr>
          </a:p>
          <a:p>
            <a:pPr marL="34290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AST/ALT</a:t>
            </a:r>
            <a:endParaRPr sz="2400">
              <a:solidFill>
                <a:schemeClr val="tx1"/>
              </a:solidFill>
            </a:endParaRPr>
          </a:p>
          <a:p>
            <a:pPr marL="342900" lvl="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Lipid profili</a:t>
            </a:r>
            <a:endParaRPr sz="2400">
              <a:solidFill>
                <a:schemeClr val="tx1"/>
              </a:solidFill>
            </a:endParaRPr>
          </a:p>
          <a:p>
            <a:pPr marL="342900" lvl="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TSH</a:t>
            </a:r>
            <a:endParaRPr>
              <a:solidFill>
                <a:schemeClr val="tx1"/>
              </a:solidFill>
            </a:endParaRPr>
          </a:p>
          <a:p>
            <a:pPr marL="342900" lvl="0" indent="-342900" defTabSz="800100"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Aldosteron/Plazma Renin Aktivitesi</a:t>
            </a:r>
            <a:r>
              <a:rPr lang="tr-TR" sz="24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85126" y="1288352"/>
            <a:ext cx="7474929" cy="420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>
                <a:solidFill>
                  <a:schemeClr val="tx1"/>
                </a:solidFill>
              </a:rPr>
              <a:t>Hipertansiyon tanı aşamasında yapılması gereken tetkikler: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99573" y="1711773"/>
            <a:ext cx="2433566" cy="545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pPr marL="342900" lvl="0" indent="-342900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tr-TR" sz="2400">
                <a:solidFill>
                  <a:schemeClr val="tx1"/>
                </a:solidFill>
              </a:rPr>
              <a:t>Tam kan sayımı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699573" y="5469685"/>
            <a:ext cx="10729446" cy="45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 baseline="30000">
                <a:solidFill>
                  <a:schemeClr val="tx1"/>
                </a:solidFill>
              </a:rPr>
              <a:t>*</a:t>
            </a:r>
            <a:r>
              <a:rPr lang="tr-TR" sz="1200">
                <a:solidFill>
                  <a:schemeClr val="tx1"/>
                </a:solidFill>
              </a:rPr>
              <a:t>Evre 2 Hipertansiyonda (imkan varsa)</a:t>
            </a:r>
            <a:endParaRPr sz="160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sz="1200">
                <a:solidFill>
                  <a:schemeClr val="tx1"/>
                </a:solidFill>
                <a:latin typeface="Century Gothic"/>
                <a:ea typeface="Times New Roman"/>
                <a:cs typeface="Times New Roman"/>
              </a:rPr>
              <a:t>ALT: Alanin aminotransferaz; AST: Aspartat aminotransferaz; eGFR: Tahmini glomerüler filtrasyon hızı; TSH: Tiroid stimülan hormon</a:t>
            </a:r>
            <a:r>
              <a:rPr lang="tr-TR" sz="1200">
                <a:solidFill>
                  <a:schemeClr val="tx1"/>
                </a:solidFill>
              </a:rPr>
              <a:t> </a:t>
            </a:r>
            <a:endParaRPr lang="tr-TR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7998" y="235437"/>
            <a:ext cx="11855368" cy="78325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144000" rIns="91440" bIns="144000">
            <a:spAutoFit/>
          </a:bodyPr>
          <a:lstStyle/>
          <a:p>
            <a:pPr algn="ctr">
              <a:defRPr/>
            </a:pPr>
            <a:r>
              <a:rPr lang="en-US" sz="3200">
                <a:ln w="0"/>
                <a:solidFill>
                  <a:schemeClr val="bg1"/>
                </a:solidFill>
              </a:rPr>
              <a:t>H</a:t>
            </a:r>
            <a:r>
              <a:rPr sz="3200">
                <a:ln w="0"/>
                <a:solidFill>
                  <a:schemeClr val="bg1"/>
                </a:solidFill>
              </a:rPr>
              <a:t>edef Organ Hasarı Tespiti İçin Ek Tetkikler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881997" y="1863552"/>
            <a:ext cx="585083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Symbol"/>
              <a:buChar char="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ea typeface="Times New Roman"/>
              </a:rPr>
              <a:t>Ekokardiyografi</a:t>
            </a:r>
            <a:endParaRPr sz="240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Symbol"/>
              <a:buChar char="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ea typeface="Times New Roman"/>
              </a:rPr>
              <a:t>Karotis Ultrasonografisi (USG)</a:t>
            </a:r>
            <a:endParaRPr sz="240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Symbol"/>
              <a:buChar char="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ea typeface="Times New Roman"/>
              </a:rPr>
              <a:t>Fundoskopi</a:t>
            </a:r>
            <a:endParaRPr sz="240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Symbol"/>
              <a:buChar char="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ea typeface="Times New Roman"/>
              </a:rPr>
              <a:t>Abdominal USG</a:t>
            </a:r>
            <a:endParaRPr/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Symbol"/>
              <a:buChar char=""/>
              <a:defRPr/>
            </a:pPr>
            <a:r>
              <a:rPr lang="tr-TR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ea typeface="Times New Roman"/>
                <a:cs typeface="Times New Roman"/>
              </a:rPr>
              <a:t>Ayak bileği kol indeksi</a:t>
            </a:r>
            <a:r>
              <a:rPr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 </a:t>
            </a:r>
            <a:endParaRPr sz="2400">
              <a:solidFill>
                <a:schemeClr val="tx1">
                  <a:lumMod val="95000"/>
                  <a:lumOff val="5000"/>
                </a:schemeClr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 flipH="0" flipV="0">
            <a:off x="768111" y="1317097"/>
            <a:ext cx="11130671" cy="42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>
                <a:solidFill>
                  <a:schemeClr val="tx1"/>
                </a:solidFill>
              </a:rPr>
              <a:t>Hipertansif hastalarda </a:t>
            </a:r>
            <a:r>
              <a:rPr lang="tr-TR" sz="2400">
                <a:solidFill>
                  <a:schemeClr val="tx1"/>
                </a:solidFill>
              </a:rPr>
              <a:t>hedef organ hasarını </a:t>
            </a:r>
            <a:r>
              <a:rPr lang="tr-TR" sz="2400">
                <a:solidFill>
                  <a:schemeClr val="tx1"/>
                </a:solidFill>
              </a:rPr>
              <a:t>saptamak için </a:t>
            </a:r>
            <a:r>
              <a:rPr lang="tr-TR" sz="2400">
                <a:solidFill>
                  <a:schemeClr val="tx1"/>
                </a:solidFill>
              </a:rPr>
              <a:t>istenilebilecek ek tetkikler: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2_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st</Template>
  <TotalTime>0</TotalTime>
  <Words>0</Words>
  <Application>ONLYOFFICE/7.4.1.36</Application>
  <DocSecurity>0</DocSecurity>
  <PresentationFormat>Geniş ekran</PresentationFormat>
  <Paragraphs>0</Paragraphs>
  <Slides>53</Slides>
  <Notes>53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CA</dc:creator>
  <cp:keywords/>
  <dc:description/>
  <dc:identifier/>
  <dc:language/>
  <cp:lastModifiedBy>SELAHATTİN TAŞOĞLU</cp:lastModifiedBy>
  <cp:revision>852</cp:revision>
  <dcterms:created xsi:type="dcterms:W3CDTF">2025-08-08T21:34:39Z</dcterms:created>
  <dcterms:modified xsi:type="dcterms:W3CDTF">2026-03-03T09:16:02Z</dcterms:modified>
  <cp:category/>
  <cp:contentStatus/>
  <cp:version/>
</cp:coreProperties>
</file>