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11.xml" ContentType="application/vnd.openxmlformats-officedocument.presentationml.slideLayout+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diagrams/quickStyle2.xml" ContentType="application/vnd.openxmlformats-officedocument.drawingml.diagramQuickStyl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diagrams/colors2.xml" ContentType="application/vnd.openxmlformats-officedocument.drawingml.diagramColors+xml"/>
  <Override PartName="/ppt/slides/slide4.xml" ContentType="application/vnd.openxmlformats-officedocument.presentationml.slide+xml"/>
  <Override PartName="/ppt/diagrams/data2.xml" ContentType="application/vnd.openxmlformats-officedocument.drawingml.diagramData+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viewProps.xml" ContentType="application/vnd.openxmlformats-officedocument.presentationml.viewProps+xml"/>
  <Override PartName="/ppt/diagrams/quickStyle1.xml" ContentType="application/vnd.openxmlformats-officedocument.drawingml.diagramQuickStyle+xml"/>
  <Override PartName="/ppt/slides/slide6.xml" ContentType="application/vnd.openxmlformats-officedocument.presentationml.slide+xml"/>
  <Override PartName="/ppt/diagrams/drawing2.xml" ContentType="application/vnd.openxmlformats-officedocument.drawingml.diagramDrawing+xml"/>
  <Override PartName="/ppt/diagrams/layout2.xml" ContentType="application/vnd.openxmlformats-officedocument.drawingml.diagramLayout+xml"/>
  <Override PartName="/ppt/diagrams/layout1.xml" ContentType="application/vnd.openxmlformats-officedocument.drawingml.diagramLayout+xml"/>
  <Override PartName="/ppt/diagrams/colors1.xml" ContentType="application/vnd.openxmlformats-officedocument.drawingml.diagramColors+xml"/>
  <Override PartName="/ppt/diagrams/data1.xml" ContentType="application/vnd.openxmlformats-officedocument.drawingml.diagramData+xml"/>
  <Override PartName="/ppt/presProps.xml" ContentType="application/vnd.openxmlformats-officedocument.presentationml.presProps+xml"/>
  <Override PartName="/ppt/slideLayouts/slideLayout6.xml" ContentType="application/vnd.openxmlformats-officedocument.presentationml.slideLayout+xml"/>
  <Override PartName="/ppt/slides/slide7.xml" ContentType="application/vnd.openxmlformats-officedocument.presentationml.slide+xml"/>
  <Override PartName="/ppt/diagrams/drawing1.xml" ContentType="application/vnd.openxmlformats-officedocument.drawingml.diagramDrawing+xml"/>
  <Override PartName="/ppt/slideLayouts/slideLayout13.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8" d="100"/>
          <a:sy n="108" d="100"/>
        </p:scale>
        <p:origin x="678" y="108"/>
      </p:cViewPr>
      <p:guideLst>
        <p:guide pos="3840"/>
        <p:guide pos="2160" orient="horz"/>
      </p:guideLst>
    </p:cSldViewPr>
  </p:slideViewPr>
  <p:gridSpacing cx="76200" cy="76200"/>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presProps" Target="presProps.xml" /><Relationship Id="rId16" Type="http://schemas.openxmlformats.org/officeDocument/2006/relationships/tableStyles" Target="tableStyles.xml" /><Relationship Id="rId17" Type="http://schemas.openxmlformats.org/officeDocument/2006/relationships/viewProps" Target="viewProps.xml" /></Relationships>
</file>

<file path=ppt/diagrams/_rels/data1.xml.rels><?xml version="1.0" encoding="UTF-8" standalone="yes"?><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microsoft.com/office/2007/relationships/diagramDrawing" Target="../diagrams/drawing1.xml" /></Relationships>
</file>

<file path=ppt/diagrams/_rels/data2.xml.rels><?xml version="1.0" encoding="UTF-8" standalone="yes"?><Relationships xmlns="http://schemas.openxmlformats.org/package/2006/relationships"><Relationship Id="rId1" Type="http://schemas.microsoft.com/office/2007/relationships/diagramDrawing" Target="../diagrams/drawing2.xml" /></Relationships>
</file>

<file path=ppt/diagrams/_rels/drawing1.xml.rels><?xml version="1.0" encoding="UTF-8" standalone="yes"?><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2.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E6DC65DF-2447-420B-A92D-96F167B983B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bwMode="auto"/>
      <dgm:t>
        <a:bodyPr/>
        <a:lstStyle/>
        <a:p>
          <a:pPr>
            <a:defRPr/>
          </a:pPr>
          <a:endParaRPr lang="en-US"/>
        </a:p>
      </dgm:t>
    </dgm:pt>
    <dgm:pt modelId="{5017414B-7F27-45A8-967A-527BAA14F904}">
      <dgm:prSet phldrT=""/>
      <dgm:spPr bwMode="auto"/>
      <dgm:t>
        <a:bodyPr/>
        <a:lstStyle/>
        <a:p>
          <a:pPr>
            <a:defRPr/>
          </a:pPr>
          <a:r>
            <a:rPr lang="en-US"/>
            <a:t>Bakteriyel deri enfeksiyonları, çocukluk çağında sıkça karşılaşılan ve birinci basamak hekimlerinin günlük pratiğinde önemli yer tutan durumlardır. </a:t>
          </a:r>
          <a:endParaRPr/>
        </a:p>
      </dgm:t>
    </dgm:pt>
    <dgm:pt modelId="{432A72A2-261F-44FF-B1D9-133CBB6C1356}" type="parTrans" cxnId="{DDEEDF1A-11F0-4FE9-B812-1234B3D5CD1E}">
      <dgm:prSet/>
      <dgm:spPr bwMode="auto"/>
      <dgm:t>
        <a:bodyPr/>
        <a:lstStyle/>
        <a:p>
          <a:pPr>
            <a:defRPr/>
          </a:pPr>
          <a:endParaRPr lang="en-US"/>
        </a:p>
      </dgm:t>
    </dgm:pt>
    <dgm:pt modelId="{F8C54E96-5B5F-4B42-9A1E-9A6B3998CE63}" type="sibTrans" cxnId="{DDEEDF1A-11F0-4FE9-B812-1234B3D5CD1E}">
      <dgm:prSet/>
      <dgm:spPr bwMode="auto"/>
      <dgm:t>
        <a:bodyPr/>
        <a:lstStyle/>
        <a:p>
          <a:pPr>
            <a:defRPr/>
          </a:pPr>
          <a:endParaRPr lang="en-US"/>
        </a:p>
      </dgm:t>
    </dgm:pt>
    <dgm:pt modelId="{992B18D3-303C-45C4-B5E9-14D9FFF6A215}">
      <dgm:prSet phldrT=""/>
      <dgm:spPr bwMode="auto"/>
      <dgm:t>
        <a:bodyPr/>
        <a:lstStyle/>
        <a:p>
          <a:pPr>
            <a:defRPr/>
          </a:pPr>
          <a:r>
            <a:rPr lang="en-US"/>
            <a:t>Bu enfeksiyonlar, basit bir cilt lezyonundan ciddi sistemik komplikasyonlara kadar geniş bir spektrumda seyredebilir. Doğru tanı ve zamanında tedavi, hem enfeksiyonun yayılımını önlemek hem de olası morbiditeyi azaltmak açısından kritik öneme sahiptir.</a:t>
          </a:r>
          <a:endParaRPr/>
        </a:p>
      </dgm:t>
    </dgm:pt>
    <dgm:pt modelId="{9D29E010-B9D5-466E-8352-D33452E794B0}" type="parTrans" cxnId="{503A655C-85AA-43EB-BA8F-C22BB8E25282}">
      <dgm:prSet/>
      <dgm:spPr bwMode="auto"/>
      <dgm:t>
        <a:bodyPr/>
        <a:lstStyle/>
        <a:p>
          <a:pPr>
            <a:defRPr/>
          </a:pPr>
          <a:endParaRPr lang="en-US"/>
        </a:p>
      </dgm:t>
    </dgm:pt>
    <dgm:pt modelId="{2EAF1EDD-8384-48AA-9C37-05341B1B3F16}" type="sibTrans" cxnId="{503A655C-85AA-43EB-BA8F-C22BB8E25282}">
      <dgm:prSet/>
      <dgm:spPr bwMode="auto"/>
      <dgm:t>
        <a:bodyPr/>
        <a:lstStyle/>
        <a:p>
          <a:pPr>
            <a:defRPr/>
          </a:pPr>
          <a:endParaRPr lang="en-US"/>
        </a:p>
      </dgm:t>
    </dgm:pt>
    <dgm:pt modelId="{92E039D2-3583-424D-B929-E9BDB00B6F9E}">
      <dgm:prSet phldrT=""/>
      <dgm:spPr bwMode="auto"/>
      <dgm:t>
        <a:bodyPr/>
        <a:lstStyle/>
        <a:p>
          <a:pPr>
            <a:defRPr/>
          </a:pPr>
          <a:r>
            <a:rPr lang="en-US"/>
            <a:t>Bu sunumda, en sık görülen bakteriyel deri enfeksiyonlarını, klinik özelliklerini, ayırıcı tanılarını ve birinci basamakta izlenecek tedavi stratejilerini ayrıntılı olarak ele alacağız.</a:t>
          </a:r>
          <a:endParaRPr/>
        </a:p>
      </dgm:t>
    </dgm:pt>
    <dgm:pt modelId="{3525BFBF-D0F6-4D81-BED9-3A3623E9BD81}" type="parTrans" cxnId="{25796319-4F5A-4732-9C2A-C04F29B52B55}">
      <dgm:prSet/>
      <dgm:spPr bwMode="auto"/>
      <dgm:t>
        <a:bodyPr/>
        <a:lstStyle/>
        <a:p>
          <a:pPr>
            <a:defRPr/>
          </a:pPr>
          <a:endParaRPr lang="en-US"/>
        </a:p>
      </dgm:t>
    </dgm:pt>
    <dgm:pt modelId="{1161EAA7-44A2-408F-A5B3-3A65B0C69C8D}" type="sibTrans" cxnId="{25796319-4F5A-4732-9C2A-C04F29B52B55}">
      <dgm:prSet/>
      <dgm:spPr bwMode="auto"/>
      <dgm:t>
        <a:bodyPr/>
        <a:lstStyle/>
        <a:p>
          <a:pPr>
            <a:defRPr/>
          </a:pPr>
          <a:endParaRPr lang="en-US"/>
        </a:p>
      </dgm:t>
    </dgm:pt>
    <dgm:pt modelId="{7151BE82-1733-482D-8198-7FF685B5C4D9}" type="pres">
      <dgm:prSet presAssocID="{E6DC65DF-2447-420B-A92D-96F167B983B5}" presName="root" presStyleCnt="0">
        <dgm:presLayoutVars>
          <dgm:dir val="norm"/>
          <dgm:resizeHandles val="exact"/>
        </dgm:presLayoutVars>
      </dgm:prSet>
      <dgm:spPr bwMode="auto"/>
    </dgm:pt>
    <dgm:pt modelId="{79BE3F67-3ABF-4129-88FF-EB20FB54689F}" type="pres">
      <dgm:prSet presAssocID="{5017414B-7F27-45A8-967A-527BAA14F904}" presName="compNode" presStyleCnt="0"/>
      <dgm:spPr bwMode="auto"/>
    </dgm:pt>
    <dgm:pt modelId="{7E374C73-E095-40BC-B716-1483868A4E9F}" type="pres">
      <dgm:prSet presAssocID="{5017414B-7F27-45A8-967A-527BAA14F904}" presName="bgRect" presStyleLbl="bgShp" presStyleIdx="0" presStyleCnt="3"/>
      <dgm:spPr bwMode="auto"/>
    </dgm:pt>
    <dgm:pt modelId="{36CD1792-1515-4B9A-B683-B90F367F66DB}" type="pres">
      <dgm:prSet presAssocID="{5017414B-7F27-45A8-967A-527BAA14F904}" presName="iconRect" presStyleLbl="node1" presStyleIdx="0" presStyleCnt="3"/>
      <dgm:spPr bwMode="auto">
        <a:blipFill>
          <a:blip r:embed="rId1"/>
          <a:stretch/>
        </a:blipFill>
        <a:ln>
          <a:noFill/>
        </a:ln>
      </dgm:spPr>
    </dgm:pt>
    <dgm:pt modelId="{FD5DBDCD-B21E-4131-B3D2-EB5D8FE73818}" type="pres">
      <dgm:prSet presAssocID="{5017414B-7F27-45A8-967A-527BAA14F904}" presName="spaceRect" presStyleCnt="0"/>
      <dgm:spPr bwMode="auto"/>
    </dgm:pt>
    <dgm:pt modelId="{4C80C4FA-6B99-4737-B8C2-D617B446D4E8}" type="pres">
      <dgm:prSet custLinFactNeighborX="582" custLinFactNeighborY="1518" presAssocID="{5017414B-7F27-45A8-967A-527BAA14F904}" presName="parTx" presStyleLbl="revTx" presStyleIdx="0" presStyleCnt="3">
        <dgm:presLayoutVars>
          <dgm:chMax val="0"/>
          <dgm:chPref val="0"/>
        </dgm:presLayoutVars>
      </dgm:prSet>
      <dgm:spPr bwMode="auto"/>
    </dgm:pt>
    <dgm:pt modelId="{6E0A5CE4-7CAA-4AC8-A062-AE752998BE47}" type="pres">
      <dgm:prSet presAssocID="{F8C54E96-5B5F-4B42-9A1E-9A6B3998CE63}" presName="sibTrans" presStyleCnt="0"/>
      <dgm:spPr bwMode="auto"/>
    </dgm:pt>
    <dgm:pt modelId="{0570EA6C-A83E-4F61-8A88-0A1432E288C1}" type="pres">
      <dgm:prSet presAssocID="{992B18D3-303C-45C4-B5E9-14D9FFF6A215}" presName="compNode" presStyleCnt="0"/>
      <dgm:spPr bwMode="auto"/>
    </dgm:pt>
    <dgm:pt modelId="{F53A3946-881E-4738-82D7-8BBB77C8A3CB}" type="pres">
      <dgm:prSet presAssocID="{992B18D3-303C-45C4-B5E9-14D9FFF6A215}" presName="bgRect" presStyleLbl="bgShp" presStyleIdx="1" presStyleCnt="3"/>
      <dgm:spPr bwMode="auto"/>
    </dgm:pt>
    <dgm:pt modelId="{FA7F83EC-61F0-4F17-B6E6-FB348AD93DCA}" type="pres">
      <dgm:prSet presAssocID="{992B18D3-303C-45C4-B5E9-14D9FFF6A215}" presName="iconRect" presStyleLbl="node1" presStyleIdx="1" presStyleCnt="3"/>
      <dgm:spPr bwMode="auto">
        <a:blipFill>
          <a:blip r:embed="rId2"/>
          <a:stretch/>
        </a:blipFill>
        <a:ln>
          <a:noFill/>
          <a:round/>
        </a:ln>
      </dgm:spPr>
    </dgm:pt>
    <dgm:pt modelId="{7157AC46-6981-4DA4-986F-02964E9EB4B9}" type="pres">
      <dgm:prSet presAssocID="{992B18D3-303C-45C4-B5E9-14D9FFF6A215}" presName="spaceRect" presStyleCnt="0"/>
      <dgm:spPr bwMode="auto"/>
    </dgm:pt>
    <dgm:pt modelId="{79A4EB41-1B2C-4DF5-85A2-D70F66B12A0A}" type="pres">
      <dgm:prSet presAssocID="{992B18D3-303C-45C4-B5E9-14D9FFF6A215}" presName="parTx" presStyleLbl="revTx" presStyleIdx="1" presStyleCnt="3">
        <dgm:presLayoutVars>
          <dgm:chMax val="0"/>
          <dgm:chPref val="0"/>
        </dgm:presLayoutVars>
      </dgm:prSet>
      <dgm:spPr bwMode="auto"/>
    </dgm:pt>
    <dgm:pt modelId="{E145E487-23BD-451D-A364-CAAC9BC153A5}" type="pres">
      <dgm:prSet presAssocID="{2EAF1EDD-8384-48AA-9C37-05341B1B3F16}" presName="sibTrans" presStyleCnt="0"/>
      <dgm:spPr bwMode="auto"/>
    </dgm:pt>
    <dgm:pt modelId="{9B64511A-CE58-48A2-88D7-9D85B8F74B44}" type="pres">
      <dgm:prSet presAssocID="{92E039D2-3583-424D-B929-E9BDB00B6F9E}" presName="compNode" presStyleCnt="0"/>
      <dgm:spPr bwMode="auto"/>
    </dgm:pt>
    <dgm:pt modelId="{D498CDAC-4373-4D56-A73F-C982F9A81BEF}" type="pres">
      <dgm:prSet presAssocID="{92E039D2-3583-424D-B929-E9BDB00B6F9E}" presName="bgRect" presStyleLbl="bgShp" presStyleIdx="2" presStyleCnt="3"/>
      <dgm:spPr bwMode="auto"/>
    </dgm:pt>
    <dgm:pt modelId="{49DC42AA-3365-4A4A-939A-51A8602D766B}" type="pres">
      <dgm:prSet presAssocID="{92E039D2-3583-424D-B929-E9BDB00B6F9E}" presName="iconRect" presStyleLbl="node1" presStyleIdx="2" presStyleCnt="3"/>
      <dgm:spPr bwMode="auto">
        <a:blipFill>
          <a:blip r:embed="rId3"/>
          <a:stretch/>
        </a:blipFill>
        <a:ln>
          <a:noFill/>
        </a:ln>
      </dgm:spPr>
    </dgm:pt>
    <dgm:pt modelId="{97726B17-0408-418D-B99F-B0ED76B40DCD}" type="pres">
      <dgm:prSet presAssocID="{92E039D2-3583-424D-B929-E9BDB00B6F9E}" presName="spaceRect" presStyleCnt="0"/>
      <dgm:spPr bwMode="auto"/>
    </dgm:pt>
    <dgm:pt modelId="{50A10F2A-B5FF-4CF7-8EBE-9E784BC1ABFB}" type="pres">
      <dgm:prSet presAssocID="{92E039D2-3583-424D-B929-E9BDB00B6F9E}" presName="parTx" presStyleLbl="revTx" presStyleIdx="2" presStyleCnt="3">
        <dgm:presLayoutVars>
          <dgm:chMax val="0"/>
          <dgm:chPref val="0"/>
        </dgm:presLayoutVars>
      </dgm:prSet>
      <dgm:spPr bwMode="auto"/>
    </dgm:pt>
  </dgm:ptLst>
  <dgm:cxnLst>
    <dgm:cxn modelId="{25796319-4F5A-4732-9C2A-C04F29B52B55}" srcId="{E6DC65DF-2447-420B-A92D-96F167B983B5}" destId="{92E039D2-3583-424D-B929-E9BDB00B6F9E}" srcOrd="2" destOrd="0" parTransId="{3525BFBF-D0F6-4D81-BED9-3A3623E9BD81}" sibTransId="{1161EAA7-44A2-408F-A5B3-3A65B0C69C8D}"/>
    <dgm:cxn modelId="{DDEEDF1A-11F0-4FE9-B812-1234B3D5CD1E}" srcId="{E6DC65DF-2447-420B-A92D-96F167B983B5}" destId="{5017414B-7F27-45A8-967A-527BAA14F904}" srcOrd="0" destOrd="0" parTransId="{432A72A2-261F-44FF-B1D9-133CBB6C1356}" sibTransId="{F8C54E96-5B5F-4B42-9A1E-9A6B3998CE63}"/>
    <dgm:cxn modelId="{503A655C-85AA-43EB-BA8F-C22BB8E25282}" srcId="{E6DC65DF-2447-420B-A92D-96F167B983B5}" destId="{992B18D3-303C-45C4-B5E9-14D9FFF6A215}" srcOrd="1" destOrd="0" parTransId="{9D29E010-B9D5-466E-8352-D33452E794B0}" sibTransId="{2EAF1EDD-8384-48AA-9C37-05341B1B3F16}"/>
    <dgm:cxn modelId="{0FC2C369-F10F-4D08-BC75-4891A2CE4C6D}" type="presOf" srcId="{92E039D2-3583-424D-B929-E9BDB00B6F9E}" destId="{50A10F2A-B5FF-4CF7-8EBE-9E784BC1ABFB}" srcOrd="0" destOrd="0" presId="urn:microsoft.com/office/officeart/2018/2/layout/IconVerticalSolidList"/>
    <dgm:cxn modelId="{05342A94-0D82-4087-BA2C-B274E9AD471D}" type="presOf" srcId="{E6DC65DF-2447-420B-A92D-96F167B983B5}" destId="{7151BE82-1733-482D-8198-7FF685B5C4D9}" srcOrd="0" destOrd="0" presId="urn:microsoft.com/office/officeart/2018/2/layout/IconVerticalSolidList"/>
    <dgm:cxn modelId="{66C4D6C4-23C4-414D-8386-ABF820BCD158}" type="presOf" srcId="{992B18D3-303C-45C4-B5E9-14D9FFF6A215}" destId="{79A4EB41-1B2C-4DF5-85A2-D70F66B12A0A}" srcOrd="0" destOrd="0" presId="urn:microsoft.com/office/officeart/2018/2/layout/IconVerticalSolidList"/>
    <dgm:cxn modelId="{A09B4AC5-FDBF-45C4-A0F4-B05466BF520D}" type="presOf" srcId="{5017414B-7F27-45A8-967A-527BAA14F904}" destId="{4C80C4FA-6B99-4737-B8C2-D617B446D4E8}" srcOrd="0" destOrd="0" presId="urn:microsoft.com/office/officeart/2018/2/layout/IconVerticalSolidList"/>
    <dgm:cxn modelId="{A56FD845-E6EE-45ED-819E-8561A9AFF3DB}" type="presParOf" srcId="{7151BE82-1733-482D-8198-7FF685B5C4D9}" destId="{79BE3F67-3ABF-4129-88FF-EB20FB54689F}" srcOrd="0" destOrd="0" presId="urn:microsoft.com/office/officeart/2018/2/layout/IconVerticalSolidList"/>
    <dgm:cxn modelId="{8BD3D27D-5CA1-4978-9C61-7B267223CA01}" type="presParOf" srcId="{79BE3F67-3ABF-4129-88FF-EB20FB54689F}" destId="{7E374C73-E095-40BC-B716-1483868A4E9F}" srcOrd="0" destOrd="0" presId="urn:microsoft.com/office/officeart/2018/2/layout/IconVerticalSolidList"/>
    <dgm:cxn modelId="{66627885-3C1A-4781-B069-ECDB19FA2976}" type="presParOf" srcId="{79BE3F67-3ABF-4129-88FF-EB20FB54689F}" destId="{36CD1792-1515-4B9A-B683-B90F367F66DB}" srcOrd="1" destOrd="0" presId="urn:microsoft.com/office/officeart/2018/2/layout/IconVerticalSolidList"/>
    <dgm:cxn modelId="{4E9E244A-0813-49D0-870C-90D399A6DD20}" type="presParOf" srcId="{79BE3F67-3ABF-4129-88FF-EB20FB54689F}" destId="{FD5DBDCD-B21E-4131-B3D2-EB5D8FE73818}" srcOrd="2" destOrd="0" presId="urn:microsoft.com/office/officeart/2018/2/layout/IconVerticalSolidList"/>
    <dgm:cxn modelId="{04C9D2F0-F811-4BA2-96E1-B0CA28DE2994}" type="presParOf" srcId="{79BE3F67-3ABF-4129-88FF-EB20FB54689F}" destId="{4C80C4FA-6B99-4737-B8C2-D617B446D4E8}" srcOrd="3" destOrd="0" presId="urn:microsoft.com/office/officeart/2018/2/layout/IconVerticalSolidList"/>
    <dgm:cxn modelId="{9F0A5ACF-5E2C-4297-B5E9-D0A96E493BC7}" type="presParOf" srcId="{7151BE82-1733-482D-8198-7FF685B5C4D9}" destId="{6E0A5CE4-7CAA-4AC8-A062-AE752998BE47}" srcOrd="1" destOrd="0" presId="urn:microsoft.com/office/officeart/2018/2/layout/IconVerticalSolidList"/>
    <dgm:cxn modelId="{015B7CAA-6DEB-43A6-B4FC-E7F0E3470265}" type="presParOf" srcId="{7151BE82-1733-482D-8198-7FF685B5C4D9}" destId="{0570EA6C-A83E-4F61-8A88-0A1432E288C1}" srcOrd="2" destOrd="0" presId="urn:microsoft.com/office/officeart/2018/2/layout/IconVerticalSolidList"/>
    <dgm:cxn modelId="{7BBA47E6-7663-46E9-BDC2-7E2AAFE6875E}" type="presParOf" srcId="{0570EA6C-A83E-4F61-8A88-0A1432E288C1}" destId="{F53A3946-881E-4738-82D7-8BBB77C8A3CB}" srcOrd="0" destOrd="0" presId="urn:microsoft.com/office/officeart/2018/2/layout/IconVerticalSolidList"/>
    <dgm:cxn modelId="{EC66957B-C44D-4B8B-B634-2F77B8DA1561}" type="presParOf" srcId="{0570EA6C-A83E-4F61-8A88-0A1432E288C1}" destId="{FA7F83EC-61F0-4F17-B6E6-FB348AD93DCA}" srcOrd="1" destOrd="0" presId="urn:microsoft.com/office/officeart/2018/2/layout/IconVerticalSolidList"/>
    <dgm:cxn modelId="{C6674016-F1BD-4AE3-AF19-0FCA2B2E3774}" type="presParOf" srcId="{0570EA6C-A83E-4F61-8A88-0A1432E288C1}" destId="{7157AC46-6981-4DA4-986F-02964E9EB4B9}" srcOrd="2" destOrd="0" presId="urn:microsoft.com/office/officeart/2018/2/layout/IconVerticalSolidList"/>
    <dgm:cxn modelId="{73488A15-3784-43A2-BE1A-BC2B20F253FF}" type="presParOf" srcId="{0570EA6C-A83E-4F61-8A88-0A1432E288C1}" destId="{79A4EB41-1B2C-4DF5-85A2-D70F66B12A0A}" srcOrd="3" destOrd="0" presId="urn:microsoft.com/office/officeart/2018/2/layout/IconVerticalSolidList"/>
    <dgm:cxn modelId="{217C986D-F10B-4777-9178-E5142533414C}" type="presParOf" srcId="{7151BE82-1733-482D-8198-7FF685B5C4D9}" destId="{E145E487-23BD-451D-A364-CAAC9BC153A5}" srcOrd="3" destOrd="0" presId="urn:microsoft.com/office/officeart/2018/2/layout/IconVerticalSolidList"/>
    <dgm:cxn modelId="{4FA2089D-F56F-47F0-B545-C5E1BE965C0E}" type="presParOf" srcId="{7151BE82-1733-482D-8198-7FF685B5C4D9}" destId="{9B64511A-CE58-48A2-88D7-9D85B8F74B44}" srcOrd="4" destOrd="0" presId="urn:microsoft.com/office/officeart/2018/2/layout/IconVerticalSolidList"/>
    <dgm:cxn modelId="{D1ECAF33-6D5A-46CB-A74A-D33C14B0CFF6}" type="presParOf" srcId="{9B64511A-CE58-48A2-88D7-9D85B8F74B44}" destId="{D498CDAC-4373-4D56-A73F-C982F9A81BEF}" srcOrd="0" destOrd="0" presId="urn:microsoft.com/office/officeart/2018/2/layout/IconVerticalSolidList"/>
    <dgm:cxn modelId="{882FB5AB-9AF9-429B-A8F1-C463B71E9802}" type="presParOf" srcId="{9B64511A-CE58-48A2-88D7-9D85B8F74B44}" destId="{49DC42AA-3365-4A4A-939A-51A8602D766B}" srcOrd="1" destOrd="0" presId="urn:microsoft.com/office/officeart/2018/2/layout/IconVerticalSolidList"/>
    <dgm:cxn modelId="{B2122E2F-FD1B-4EB5-A9BE-64EDF5BFA42A}" type="presParOf" srcId="{9B64511A-CE58-48A2-88D7-9D85B8F74B44}" destId="{97726B17-0408-418D-B99F-B0ED76B40DCD}" srcOrd="2" destOrd="0" presId="urn:microsoft.com/office/officeart/2018/2/layout/IconVerticalSolidList"/>
    <dgm:cxn modelId="{3F81DC7D-34F1-4186-981B-11BD66C6CBE5}" type="presParOf" srcId="{9B64511A-CE58-48A2-88D7-9D85B8F74B44}" destId="{50A10F2A-B5FF-4CF7-8EBE-9E784BC1ABFB}" srcOrd="3" destOrd="0" presId="urn:microsoft.com/office/officeart/2018/2/layout/IconVerticalSolidList"/>
  </dgm:cxnLst>
  <dgm:bg/>
  <dgm:whole/>
  <dgm:extLst>
    <a:ext uri="http://schemas.microsoft.com/office/drawing/2008/diagram">
      <dsp:dataModelExt xmlns:dsp="http://schemas.microsoft.com/office/drawing/2008/diagram" relId="rId4"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8F6C611A-519B-4679-A962-C83302121D5C}" type="doc">
      <dgm:prSet loTypeId="urn:microsoft.com/office/officeart/2008/layout/LinedList" loCatId="list" qsTypeId="urn:microsoft.com/office/officeart/2005/8/quickstyle/simple1" qsCatId="simple" csTypeId="urn:microsoft.com/office/officeart/2005/8/colors/accent1_2" csCatId="accent1" phldr="1"/>
      <dgm:spPr bwMode="auto"/>
      <dgm:t>
        <a:bodyPr/>
        <a:lstStyle/>
        <a:p>
          <a:pPr>
            <a:defRPr/>
          </a:pPr>
          <a:endParaRPr lang="en-US"/>
        </a:p>
      </dgm:t>
    </dgm:pt>
    <dgm:pt modelId="{F713B507-4A31-443B-9E57-FD595E364901}">
      <dgm:prSet phldrT=""/>
      <dgm:spPr bwMode="auto"/>
      <dgm:t>
        <a:bodyPr/>
        <a:lstStyle/>
        <a:p>
          <a:pPr algn="just">
            <a:defRPr/>
          </a:pPr>
          <a:r>
            <a:rPr lang="tr-TR">
              <a:latin typeface="Patrick Hand"/>
            </a:rPr>
            <a:t>Çocukluk çağı bakteriyel deri enfeksiyonlarının yönetimi, birinci basamak hekimleri için temel bir yetkinliktir. Doğru tanı, erken ve uygun tedavi seçimi ile potansiyel komplikasyonlar önemli ölçüde azaltılabilir. Bu sunumda ele alınan bilgiler, günlük pratikte karşılaşacağınız vakalarda size rehberlik edecektir.</a:t>
          </a:r>
          <a:endParaRPr lang="en-US">
            <a:latin typeface="Patrick Hand"/>
          </a:endParaRPr>
        </a:p>
      </dgm:t>
    </dgm:pt>
    <dgm:pt modelId="{2A7FB7AF-1C23-4672-8B74-3851F95288DC}" type="parTrans" cxnId="{78A4E0F1-4BC2-432A-BB9E-0042496D183A}">
      <dgm:prSet/>
      <dgm:spPr bwMode="auto"/>
      <dgm:t>
        <a:bodyPr/>
        <a:lstStyle/>
        <a:p>
          <a:pPr>
            <a:defRPr/>
          </a:pPr>
          <a:endParaRPr lang="en-US"/>
        </a:p>
      </dgm:t>
    </dgm:pt>
    <dgm:pt modelId="{DA859A08-CD04-4C35-A7C3-8E459533B9FE}" type="sibTrans" cxnId="{78A4E0F1-4BC2-432A-BB9E-0042496D183A}">
      <dgm:prSet/>
      <dgm:spPr bwMode="auto"/>
      <dgm:t>
        <a:bodyPr/>
        <a:lstStyle/>
        <a:p>
          <a:pPr>
            <a:defRPr/>
          </a:pPr>
          <a:endParaRPr lang="en-US"/>
        </a:p>
      </dgm:t>
    </dgm:pt>
    <dgm:pt modelId="{626C3262-BEA0-4F40-9C6E-0439033130B3}">
      <dgm:prSet phldrT=""/>
      <dgm:spPr bwMode="auto"/>
      <dgm:t>
        <a:bodyPr/>
        <a:lstStyle/>
        <a:p>
          <a:pPr>
            <a:defRPr/>
          </a:pPr>
          <a:r>
            <a:rPr lang="tr-TR" b="1">
              <a:latin typeface="Patrick Hand"/>
            </a:rPr>
            <a:t>Tanıyı Doğrulayın:</a:t>
          </a:r>
          <a:r>
            <a:rPr lang="tr-TR">
              <a:latin typeface="Patrick Hand"/>
            </a:rPr>
            <a:t> Her lezyonun kendine özgü klinik özelliklerini öğrenin ve ayırıcı tanıları göz önünde bulundurun.</a:t>
          </a:r>
          <a:endParaRPr lang="en-US">
            <a:latin typeface="Patrick Hand"/>
          </a:endParaRPr>
        </a:p>
      </dgm:t>
    </dgm:pt>
    <dgm:pt modelId="{33B241B3-B6F8-49C6-AC53-753ABB1F41E0}" type="parTrans" cxnId="{2173CF05-FC33-4224-8E45-0E79B572008D}">
      <dgm:prSet/>
      <dgm:spPr bwMode="auto"/>
      <dgm:t>
        <a:bodyPr/>
        <a:lstStyle/>
        <a:p>
          <a:pPr>
            <a:defRPr/>
          </a:pPr>
          <a:endParaRPr lang="en-US"/>
        </a:p>
      </dgm:t>
    </dgm:pt>
    <dgm:pt modelId="{8716F1EE-0C77-4E57-9E27-810A493AD8DA}" type="sibTrans" cxnId="{2173CF05-FC33-4224-8E45-0E79B572008D}">
      <dgm:prSet/>
      <dgm:spPr bwMode="auto"/>
      <dgm:t>
        <a:bodyPr/>
        <a:lstStyle/>
        <a:p>
          <a:pPr>
            <a:defRPr/>
          </a:pPr>
          <a:endParaRPr lang="en-US"/>
        </a:p>
      </dgm:t>
    </dgm:pt>
    <dgm:pt modelId="{8662E4FA-A36F-49F3-A972-3734598D4CB7}">
      <dgm:prSet phldrT=""/>
      <dgm:spPr bwMode="auto"/>
      <dgm:t>
        <a:bodyPr/>
        <a:lstStyle/>
        <a:p>
          <a:pPr>
            <a:defRPr/>
          </a:pPr>
          <a:r>
            <a:rPr lang="tr-TR" b="1">
              <a:latin typeface="Patrick Hand"/>
            </a:rPr>
            <a:t>Tedaviyi Kişiselleştirin:</a:t>
          </a:r>
          <a:r>
            <a:rPr lang="tr-TR">
              <a:latin typeface="Patrick Hand"/>
            </a:rPr>
            <a:t> Enfeksiyonun tipi, şiddeti ve hastanın durumuna göre en uygun tedavi yöntemini seçin.</a:t>
          </a:r>
          <a:endParaRPr lang="en-US">
            <a:latin typeface="Patrick Hand"/>
          </a:endParaRPr>
        </a:p>
      </dgm:t>
    </dgm:pt>
    <dgm:pt modelId="{E58FC03F-1973-4515-B402-0269823DD065}" type="parTrans" cxnId="{49647E79-FE46-4E92-898A-783FB793B278}">
      <dgm:prSet/>
      <dgm:spPr bwMode="auto"/>
      <dgm:t>
        <a:bodyPr/>
        <a:lstStyle/>
        <a:p>
          <a:pPr>
            <a:defRPr/>
          </a:pPr>
          <a:endParaRPr lang="en-US"/>
        </a:p>
      </dgm:t>
    </dgm:pt>
    <dgm:pt modelId="{F97B2064-34CA-490E-A7B4-5B060784BFB2}" type="sibTrans" cxnId="{49647E79-FE46-4E92-898A-783FB793B278}">
      <dgm:prSet/>
      <dgm:spPr bwMode="auto"/>
      <dgm:t>
        <a:bodyPr/>
        <a:lstStyle/>
        <a:p>
          <a:pPr>
            <a:defRPr/>
          </a:pPr>
          <a:endParaRPr lang="en-US"/>
        </a:p>
      </dgm:t>
    </dgm:pt>
    <dgm:pt modelId="{4A88BC91-0C6F-4CAC-BEB0-B683EE4089BB}">
      <dgm:prSet phldrT=""/>
      <dgm:spPr bwMode="auto"/>
      <dgm:t>
        <a:bodyPr/>
        <a:lstStyle/>
        <a:p>
          <a:pPr>
            <a:defRPr/>
          </a:pPr>
          <a:r>
            <a:rPr lang="tr-TR" b="1">
              <a:latin typeface="Patrick Hand"/>
            </a:rPr>
            <a:t>Sevk Kriterlerini Bilin:</a:t>
          </a:r>
          <a:r>
            <a:rPr lang="tr-TR">
              <a:latin typeface="Patrick Hand"/>
            </a:rPr>
            <a:t> Ne zaman bir uzmana danışmanız veya hastayı sevk etmeniz gerektiğini net olarak anlayın.</a:t>
          </a:r>
          <a:endParaRPr lang="en-US">
            <a:latin typeface="Patrick Hand"/>
          </a:endParaRPr>
        </a:p>
      </dgm:t>
    </dgm:pt>
    <dgm:pt modelId="{3566063D-5655-4E59-8674-2BA43105F890}" type="parTrans" cxnId="{4ECADFCF-15D0-42BD-AE42-DAFDB8AFECA9}">
      <dgm:prSet/>
      <dgm:spPr bwMode="auto"/>
      <dgm:t>
        <a:bodyPr/>
        <a:lstStyle/>
        <a:p>
          <a:pPr>
            <a:defRPr/>
          </a:pPr>
          <a:endParaRPr lang="en-US"/>
        </a:p>
      </dgm:t>
    </dgm:pt>
    <dgm:pt modelId="{2E7C4DBF-D796-4804-A4EF-8EFD12EF00B4}" type="sibTrans" cxnId="{4ECADFCF-15D0-42BD-AE42-DAFDB8AFECA9}">
      <dgm:prSet/>
      <dgm:spPr bwMode="auto"/>
      <dgm:t>
        <a:bodyPr/>
        <a:lstStyle/>
        <a:p>
          <a:pPr>
            <a:defRPr/>
          </a:pPr>
          <a:endParaRPr lang="en-US"/>
        </a:p>
      </dgm:t>
    </dgm:pt>
    <dgm:pt modelId="{4AEEEA73-ECF5-414F-BAA9-C07723CD1EF2}">
      <dgm:prSet phldrT=""/>
      <dgm:spPr bwMode="auto"/>
      <dgm:t>
        <a:bodyPr/>
        <a:lstStyle/>
        <a:p>
          <a:pPr>
            <a:defRPr/>
          </a:pPr>
          <a:r>
            <a:rPr lang="tr-TR" b="1">
              <a:latin typeface="Patrick Hand"/>
            </a:rPr>
            <a:t>Önleyici Tedbirleri Uygulayın:</a:t>
          </a:r>
          <a:r>
            <a:rPr lang="tr-TR">
              <a:latin typeface="Patrick Hand"/>
            </a:rPr>
            <a:t> Hijyen ve iyi cilt bakımı uygulamalarını teşvik ederek enfeksiyonların yayılımını engelleyin</a:t>
          </a:r>
          <a:endParaRPr lang="en-US">
            <a:latin typeface="Patrick Hand"/>
          </a:endParaRPr>
        </a:p>
      </dgm:t>
    </dgm:pt>
    <dgm:pt modelId="{B1F1C81F-478C-45E1-B849-36E3BC348B8D}" type="parTrans" cxnId="{2CE96788-0754-4997-9760-DB84959B95AA}">
      <dgm:prSet/>
      <dgm:spPr bwMode="auto"/>
      <dgm:t>
        <a:bodyPr/>
        <a:lstStyle/>
        <a:p>
          <a:pPr>
            <a:defRPr/>
          </a:pPr>
          <a:endParaRPr lang="en-US"/>
        </a:p>
      </dgm:t>
    </dgm:pt>
    <dgm:pt modelId="{5D31F6D0-6000-4B30-94A6-DA9D469B8C4B}" type="sibTrans" cxnId="{2CE96788-0754-4997-9760-DB84959B95AA}">
      <dgm:prSet/>
      <dgm:spPr bwMode="auto"/>
      <dgm:t>
        <a:bodyPr/>
        <a:lstStyle/>
        <a:p>
          <a:pPr>
            <a:defRPr/>
          </a:pPr>
          <a:endParaRPr lang="en-US"/>
        </a:p>
      </dgm:t>
    </dgm:pt>
    <dgm:pt modelId="{C2D07FE9-901B-41F0-B5FC-C4A292768CBA}" type="pres">
      <dgm:prSet presAssocID="{8F6C611A-519B-4679-A962-C83302121D5C}" presName="vert0" presStyleCnt="0">
        <dgm:presLayoutVars>
          <dgm:dir val="norm"/>
          <dgm:animOne val="branch"/>
          <dgm:animLvl val="lvl"/>
        </dgm:presLayoutVars>
      </dgm:prSet>
      <dgm:spPr bwMode="auto"/>
    </dgm:pt>
    <dgm:pt modelId="{90C96B41-83D7-4350-9A7F-DD42172F937A}" type="pres">
      <dgm:prSet presAssocID="{F713B507-4A31-443B-9E57-FD595E364901}" presName="thickLine" presStyleLbl="alignNode1" presStyleIdx="0" presStyleCnt="5"/>
      <dgm:spPr bwMode="auto"/>
    </dgm:pt>
    <dgm:pt modelId="{9B89A0CF-350F-4527-ABD6-4C4A008BE900}" type="pres">
      <dgm:prSet presAssocID="{F713B507-4A31-443B-9E57-FD595E364901}" presName="horz1" presStyleCnt="0"/>
      <dgm:spPr bwMode="auto"/>
    </dgm:pt>
    <dgm:pt modelId="{7BF828ED-AF0C-40DC-A1B2-D1F1F8D689AF}" type="pres">
      <dgm:prSet presAssocID="{F713B507-4A31-443B-9E57-FD595E364901}" presName="tx1" presStyleLbl="revTx" presStyleIdx="0" presStyleCnt="5"/>
      <dgm:spPr bwMode="auto"/>
    </dgm:pt>
    <dgm:pt modelId="{E6E3242F-3289-40B6-A107-DCB086F0E495}" type="pres">
      <dgm:prSet presAssocID="{F713B507-4A31-443B-9E57-FD595E364901}" presName="vert1" presStyleCnt="0"/>
      <dgm:spPr bwMode="auto"/>
    </dgm:pt>
    <dgm:pt modelId="{823EAB47-58EA-44AE-AF01-19A59735090A}" type="pres">
      <dgm:prSet presAssocID="{626C3262-BEA0-4F40-9C6E-0439033130B3}" presName="thickLine" presStyleLbl="alignNode1" presStyleIdx="1" presStyleCnt="5"/>
      <dgm:spPr bwMode="auto"/>
    </dgm:pt>
    <dgm:pt modelId="{45E0B41F-8530-41FF-8C8E-448075A62088}" type="pres">
      <dgm:prSet presAssocID="{626C3262-BEA0-4F40-9C6E-0439033130B3}" presName="horz1" presStyleCnt="0"/>
      <dgm:spPr bwMode="auto"/>
    </dgm:pt>
    <dgm:pt modelId="{8529AE76-7D6F-4171-8FD3-4D718B9B988A}" type="pres">
      <dgm:prSet presAssocID="{626C3262-BEA0-4F40-9C6E-0439033130B3}" presName="tx1" presStyleLbl="revTx" presStyleIdx="1" presStyleCnt="5"/>
      <dgm:spPr bwMode="auto"/>
    </dgm:pt>
    <dgm:pt modelId="{FC8A20AC-52A6-43AA-A941-4BBDBF94ACC4}" type="pres">
      <dgm:prSet presAssocID="{626C3262-BEA0-4F40-9C6E-0439033130B3}" presName="vert1" presStyleCnt="0"/>
      <dgm:spPr bwMode="auto"/>
    </dgm:pt>
    <dgm:pt modelId="{1E667581-9494-4D5F-8309-10AC86D8153D}" type="pres">
      <dgm:prSet presAssocID="{8662E4FA-A36F-49F3-A972-3734598D4CB7}" presName="thickLine" presStyleLbl="alignNode1" presStyleIdx="2" presStyleCnt="5"/>
      <dgm:spPr bwMode="auto"/>
    </dgm:pt>
    <dgm:pt modelId="{BDD6D2C2-79D3-4100-A793-FEC9F8AEDA4C}" type="pres">
      <dgm:prSet presAssocID="{8662E4FA-A36F-49F3-A972-3734598D4CB7}" presName="horz1" presStyleCnt="0"/>
      <dgm:spPr bwMode="auto"/>
    </dgm:pt>
    <dgm:pt modelId="{01DAB6D5-FABD-4D21-87D0-91F2C8D7FF44}" type="pres">
      <dgm:prSet presAssocID="{8662E4FA-A36F-49F3-A972-3734598D4CB7}" presName="tx1" presStyleLbl="revTx" presStyleIdx="2" presStyleCnt="5"/>
      <dgm:spPr bwMode="auto"/>
    </dgm:pt>
    <dgm:pt modelId="{5E10D061-D4E4-4AC1-858C-31C58541A07C}" type="pres">
      <dgm:prSet presAssocID="{8662E4FA-A36F-49F3-A972-3734598D4CB7}" presName="vert1" presStyleCnt="0"/>
      <dgm:spPr bwMode="auto"/>
    </dgm:pt>
    <dgm:pt modelId="{CBE62C04-6386-4105-B92E-1E7FCE612B87}" type="pres">
      <dgm:prSet presAssocID="{4A88BC91-0C6F-4CAC-BEB0-B683EE4089BB}" presName="thickLine" presStyleLbl="alignNode1" presStyleIdx="3" presStyleCnt="5"/>
      <dgm:spPr bwMode="auto"/>
    </dgm:pt>
    <dgm:pt modelId="{F7D5EE5B-3CF4-45D1-BBCC-C4E84F491398}" type="pres">
      <dgm:prSet presAssocID="{4A88BC91-0C6F-4CAC-BEB0-B683EE4089BB}" presName="horz1" presStyleCnt="0"/>
      <dgm:spPr bwMode="auto"/>
    </dgm:pt>
    <dgm:pt modelId="{C904159A-60BC-451D-9D1E-A85A9E125860}" type="pres">
      <dgm:prSet presAssocID="{4A88BC91-0C6F-4CAC-BEB0-B683EE4089BB}" presName="tx1" presStyleLbl="revTx" presStyleIdx="3" presStyleCnt="5"/>
      <dgm:spPr bwMode="auto"/>
    </dgm:pt>
    <dgm:pt modelId="{98EBB6B9-5512-4B45-A8D2-4423FFB52A67}" type="pres">
      <dgm:prSet presAssocID="{4A88BC91-0C6F-4CAC-BEB0-B683EE4089BB}" presName="vert1" presStyleCnt="0"/>
      <dgm:spPr bwMode="auto"/>
    </dgm:pt>
    <dgm:pt modelId="{3B3B8BB1-9C6E-4267-BBC3-D2FDBCE88BEE}" type="pres">
      <dgm:prSet presAssocID="{4AEEEA73-ECF5-414F-BAA9-C07723CD1EF2}" presName="thickLine" presStyleLbl="alignNode1" presStyleIdx="4" presStyleCnt="5"/>
      <dgm:spPr bwMode="auto"/>
    </dgm:pt>
    <dgm:pt modelId="{548A1CC7-3FCE-4BC7-8066-11E8F66DDA42}" type="pres">
      <dgm:prSet presAssocID="{4AEEEA73-ECF5-414F-BAA9-C07723CD1EF2}" presName="horz1" presStyleCnt="0"/>
      <dgm:spPr bwMode="auto"/>
    </dgm:pt>
    <dgm:pt modelId="{00829B0F-AB43-4607-A0E7-18A4F13BF539}" type="pres">
      <dgm:prSet presAssocID="{4AEEEA73-ECF5-414F-BAA9-C07723CD1EF2}" presName="tx1" presStyleLbl="revTx" presStyleIdx="4" presStyleCnt="5"/>
      <dgm:spPr bwMode="auto"/>
    </dgm:pt>
    <dgm:pt modelId="{C41A4264-804F-4D55-A073-1201EB5070B0}" type="pres">
      <dgm:prSet presAssocID="{4AEEEA73-ECF5-414F-BAA9-C07723CD1EF2}" presName="vert1" presStyleCnt="0"/>
      <dgm:spPr bwMode="auto"/>
    </dgm:pt>
  </dgm:ptLst>
  <dgm:cxnLst>
    <dgm:cxn modelId="{2173CF05-FC33-4224-8E45-0E79B572008D}" srcId="{8F6C611A-519B-4679-A962-C83302121D5C}" destId="{626C3262-BEA0-4F40-9C6E-0439033130B3}" srcOrd="1" destOrd="0" parTransId="{33B241B3-B6F8-49C6-AC53-753ABB1F41E0}" sibTransId="{8716F1EE-0C77-4E57-9E27-810A493AD8DA}"/>
    <dgm:cxn modelId="{39FEBA1C-2849-45BF-9428-5C77D7228E7B}" type="presOf" srcId="{4A88BC91-0C6F-4CAC-BEB0-B683EE4089BB}" destId="{C904159A-60BC-451D-9D1E-A85A9E125860}" srcOrd="0" destOrd="0" presId="urn:microsoft.com/office/officeart/2008/layout/LinedList"/>
    <dgm:cxn modelId="{F7F0C224-047B-49E3-A2C5-81FC2757B624}" type="presOf" srcId="{F713B507-4A31-443B-9E57-FD595E364901}" destId="{7BF828ED-AF0C-40DC-A1B2-D1F1F8D689AF}" srcOrd="0" destOrd="0" presId="urn:microsoft.com/office/officeart/2008/layout/LinedList"/>
    <dgm:cxn modelId="{52990C54-B34C-49CC-B105-2B9B7DA42852}" type="presOf" srcId="{8F6C611A-519B-4679-A962-C83302121D5C}" destId="{C2D07FE9-901B-41F0-B5FC-C4A292768CBA}" srcOrd="0" destOrd="0" presId="urn:microsoft.com/office/officeart/2008/layout/LinedList"/>
    <dgm:cxn modelId="{E9E36A56-3B98-4514-AC2D-4004BBE09294}" type="presOf" srcId="{8662E4FA-A36F-49F3-A972-3734598D4CB7}" destId="{01DAB6D5-FABD-4D21-87D0-91F2C8D7FF44}" srcOrd="0" destOrd="0" presId="urn:microsoft.com/office/officeart/2008/layout/LinedList"/>
    <dgm:cxn modelId="{49647E79-FE46-4E92-898A-783FB793B278}" srcId="{8F6C611A-519B-4679-A962-C83302121D5C}" destId="{8662E4FA-A36F-49F3-A972-3734598D4CB7}" srcOrd="2" destOrd="0" parTransId="{E58FC03F-1973-4515-B402-0269823DD065}" sibTransId="{F97B2064-34CA-490E-A7B4-5B060784BFB2}"/>
    <dgm:cxn modelId="{2CE96788-0754-4997-9760-DB84959B95AA}" srcId="{8F6C611A-519B-4679-A962-C83302121D5C}" destId="{4AEEEA73-ECF5-414F-BAA9-C07723CD1EF2}" srcOrd="4" destOrd="0" parTransId="{B1F1C81F-478C-45E1-B849-36E3BC348B8D}" sibTransId="{5D31F6D0-6000-4B30-94A6-DA9D469B8C4B}"/>
    <dgm:cxn modelId="{3A18538A-AA55-4347-89E0-54E68B75C658}" type="presOf" srcId="{4AEEEA73-ECF5-414F-BAA9-C07723CD1EF2}" destId="{00829B0F-AB43-4607-A0E7-18A4F13BF539}" srcOrd="0" destOrd="0" presId="urn:microsoft.com/office/officeart/2008/layout/LinedList"/>
    <dgm:cxn modelId="{4ECADFCF-15D0-42BD-AE42-DAFDB8AFECA9}" srcId="{8F6C611A-519B-4679-A962-C83302121D5C}" destId="{4A88BC91-0C6F-4CAC-BEB0-B683EE4089BB}" srcOrd="3" destOrd="0" parTransId="{3566063D-5655-4E59-8674-2BA43105F890}" sibTransId="{2E7C4DBF-D796-4804-A4EF-8EFD12EF00B4}"/>
    <dgm:cxn modelId="{DA2767DA-543C-4FE3-9C47-0D758EA537BE}" type="presOf" srcId="{626C3262-BEA0-4F40-9C6E-0439033130B3}" destId="{8529AE76-7D6F-4171-8FD3-4D718B9B988A}" srcOrd="0" destOrd="0" presId="urn:microsoft.com/office/officeart/2008/layout/LinedList"/>
    <dgm:cxn modelId="{78A4E0F1-4BC2-432A-BB9E-0042496D183A}" srcId="{8F6C611A-519B-4679-A962-C83302121D5C}" destId="{F713B507-4A31-443B-9E57-FD595E364901}" srcOrd="0" destOrd="0" parTransId="{2A7FB7AF-1C23-4672-8B74-3851F95288DC}" sibTransId="{DA859A08-CD04-4C35-A7C3-8E459533B9FE}"/>
    <dgm:cxn modelId="{1624BFFB-2131-4443-9464-C8DF70B858A8}" type="presParOf" srcId="{C2D07FE9-901B-41F0-B5FC-C4A292768CBA}" destId="{90C96B41-83D7-4350-9A7F-DD42172F937A}" srcOrd="0" destOrd="0" presId="urn:microsoft.com/office/officeart/2008/layout/LinedList"/>
    <dgm:cxn modelId="{E025BC2F-A1F5-4EC2-884A-383403F90C8B}" type="presParOf" srcId="{C2D07FE9-901B-41F0-B5FC-C4A292768CBA}" destId="{9B89A0CF-350F-4527-ABD6-4C4A008BE900}" srcOrd="1" destOrd="0" presId="urn:microsoft.com/office/officeart/2008/layout/LinedList"/>
    <dgm:cxn modelId="{C75AAB82-F572-48B9-ADE4-7E5F438AF8F0}" type="presParOf" srcId="{9B89A0CF-350F-4527-ABD6-4C4A008BE900}" destId="{7BF828ED-AF0C-40DC-A1B2-D1F1F8D689AF}" srcOrd="0" destOrd="0" presId="urn:microsoft.com/office/officeart/2008/layout/LinedList"/>
    <dgm:cxn modelId="{67739AF8-E795-44ED-A49A-2E9D36A6319B}" type="presParOf" srcId="{9B89A0CF-350F-4527-ABD6-4C4A008BE900}" destId="{E6E3242F-3289-40B6-A107-DCB086F0E495}" srcOrd="1" destOrd="0" presId="urn:microsoft.com/office/officeart/2008/layout/LinedList"/>
    <dgm:cxn modelId="{975DAD89-2F6E-4AF0-8A25-B66B74B00336}" type="presParOf" srcId="{C2D07FE9-901B-41F0-B5FC-C4A292768CBA}" destId="{823EAB47-58EA-44AE-AF01-19A59735090A}" srcOrd="2" destOrd="0" presId="urn:microsoft.com/office/officeart/2008/layout/LinedList"/>
    <dgm:cxn modelId="{17398E9D-B6F4-48AE-8226-5B2B32D4AA3F}" type="presParOf" srcId="{C2D07FE9-901B-41F0-B5FC-C4A292768CBA}" destId="{45E0B41F-8530-41FF-8C8E-448075A62088}" srcOrd="3" destOrd="0" presId="urn:microsoft.com/office/officeart/2008/layout/LinedList"/>
    <dgm:cxn modelId="{6C6E9BEE-BB4F-41F4-AE60-E01A1ABFA881}" type="presParOf" srcId="{45E0B41F-8530-41FF-8C8E-448075A62088}" destId="{8529AE76-7D6F-4171-8FD3-4D718B9B988A}" srcOrd="0" destOrd="0" presId="urn:microsoft.com/office/officeart/2008/layout/LinedList"/>
    <dgm:cxn modelId="{E46D396B-A33E-4F33-9CFE-5E2A076CFC23}" type="presParOf" srcId="{45E0B41F-8530-41FF-8C8E-448075A62088}" destId="{FC8A20AC-52A6-43AA-A941-4BBDBF94ACC4}" srcOrd="1" destOrd="0" presId="urn:microsoft.com/office/officeart/2008/layout/LinedList"/>
    <dgm:cxn modelId="{C7C07205-6AAA-430E-8299-0739C7CEC68C}" type="presParOf" srcId="{C2D07FE9-901B-41F0-B5FC-C4A292768CBA}" destId="{1E667581-9494-4D5F-8309-10AC86D8153D}" srcOrd="4" destOrd="0" presId="urn:microsoft.com/office/officeart/2008/layout/LinedList"/>
    <dgm:cxn modelId="{54E5970A-01A1-4245-828E-FBDA4AD5FA6F}" type="presParOf" srcId="{C2D07FE9-901B-41F0-B5FC-C4A292768CBA}" destId="{BDD6D2C2-79D3-4100-A793-FEC9F8AEDA4C}" srcOrd="5" destOrd="0" presId="urn:microsoft.com/office/officeart/2008/layout/LinedList"/>
    <dgm:cxn modelId="{6640758A-0C0D-4B61-9D66-254C479ECD30}" type="presParOf" srcId="{BDD6D2C2-79D3-4100-A793-FEC9F8AEDA4C}" destId="{01DAB6D5-FABD-4D21-87D0-91F2C8D7FF44}" srcOrd="0" destOrd="0" presId="urn:microsoft.com/office/officeart/2008/layout/LinedList"/>
    <dgm:cxn modelId="{E180A83C-8D93-4DE8-AD9F-03AB1A0AF6A0}" type="presParOf" srcId="{BDD6D2C2-79D3-4100-A793-FEC9F8AEDA4C}" destId="{5E10D061-D4E4-4AC1-858C-31C58541A07C}" srcOrd="1" destOrd="0" presId="urn:microsoft.com/office/officeart/2008/layout/LinedList"/>
    <dgm:cxn modelId="{FD68EE1C-A12F-4245-A409-CA175FEB48D7}" type="presParOf" srcId="{C2D07FE9-901B-41F0-B5FC-C4A292768CBA}" destId="{CBE62C04-6386-4105-B92E-1E7FCE612B87}" srcOrd="6" destOrd="0" presId="urn:microsoft.com/office/officeart/2008/layout/LinedList"/>
    <dgm:cxn modelId="{BD29A599-3262-484C-A7CA-497822017309}" type="presParOf" srcId="{C2D07FE9-901B-41F0-B5FC-C4A292768CBA}" destId="{F7D5EE5B-3CF4-45D1-BBCC-C4E84F491398}" srcOrd="7" destOrd="0" presId="urn:microsoft.com/office/officeart/2008/layout/LinedList"/>
    <dgm:cxn modelId="{C75BE356-39D7-490E-9697-B79771A76192}" type="presParOf" srcId="{F7D5EE5B-3CF4-45D1-BBCC-C4E84F491398}" destId="{C904159A-60BC-451D-9D1E-A85A9E125860}" srcOrd="0" destOrd="0" presId="urn:microsoft.com/office/officeart/2008/layout/LinedList"/>
    <dgm:cxn modelId="{5CDA918A-3AC0-4618-8432-4D42CC765E98}" type="presParOf" srcId="{F7D5EE5B-3CF4-45D1-BBCC-C4E84F491398}" destId="{98EBB6B9-5512-4B45-A8D2-4423FFB52A67}" srcOrd="1" destOrd="0" presId="urn:microsoft.com/office/officeart/2008/layout/LinedList"/>
    <dgm:cxn modelId="{E6A7684C-6745-471D-9873-B3D6C4D7ACAB}" type="presParOf" srcId="{C2D07FE9-901B-41F0-B5FC-C4A292768CBA}" destId="{3B3B8BB1-9C6E-4267-BBC3-D2FDBCE88BEE}" srcOrd="8" destOrd="0" presId="urn:microsoft.com/office/officeart/2008/layout/LinedList"/>
    <dgm:cxn modelId="{AE450761-0A12-44A2-8897-18A193EA6990}" type="presParOf" srcId="{C2D07FE9-901B-41F0-B5FC-C4A292768CBA}" destId="{548A1CC7-3FCE-4BC7-8066-11E8F66DDA42}" srcOrd="9" destOrd="0" presId="urn:microsoft.com/office/officeart/2008/layout/LinedList"/>
    <dgm:cxn modelId="{67BADAC9-CD5C-4C40-BD41-34A465F31499}" type="presParOf" srcId="{548A1CC7-3FCE-4BC7-8066-11E8F66DDA42}" destId="{00829B0F-AB43-4607-A0E7-18A4F13BF539}" srcOrd="0" destOrd="0" presId="urn:microsoft.com/office/officeart/2008/layout/LinedList"/>
    <dgm:cxn modelId="{87C22ED0-783F-4D8A-83C4-91F46E0B3FDF}" type="presParOf" srcId="{548A1CC7-3FCE-4BC7-8066-11E8F66DDA42}" destId="{C41A4264-804F-4D55-A073-1201EB5070B0}" srcOrd="1" destOrd="0" presId="urn:microsoft.com/office/officeart/2008/layout/LinedList"/>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383695302" name=""/>
      <dsp:cNvGrpSpPr/>
    </dsp:nvGrpSpPr>
    <dsp:grpSpPr bwMode="auto">
      <a:xfrm>
        <a:off x="0" y="0"/>
        <a:ext cx="7216416" cy="4380347"/>
        <a:chOff x="0" y="0"/>
        <a:chExt cx="7216416" cy="4380347"/>
      </a:xfrm>
    </dsp:grpSpPr>
    <dsp:sp modelId="{7E374C73-E095-40BC-B716-1483868A4E9F}">
      <dsp:nvSpPr>
        <dsp:cNvPr id="0" name=""/>
        <dsp:cNvSpPr/>
      </dsp:nvSpPr>
      <dsp:spPr bwMode="auto">
        <a:xfrm>
          <a:off x="0" y="534"/>
          <a:ext cx="7216416" cy="1251222"/>
        </a:xfrm>
        <a:prstGeom prst="roundRect">
          <a:avLst>
            <a:gd name="adj" fmla="val 10000"/>
          </a:avLst>
        </a:prstGeom>
        <a:solidFill>
          <a:schemeClr val="bg1">
            <a:lumMod val="95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sp>
    <dsp:sp modelId="{36CD1792-1515-4B9A-B683-B90F367F66DB}">
      <dsp:nvSpPr>
        <dsp:cNvPr id="0" name=""/>
        <dsp:cNvSpPr/>
      </dsp:nvSpPr>
      <dsp:spPr bwMode="auto">
        <a:xfrm>
          <a:off x="378494" y="282059"/>
          <a:ext cx="688172" cy="688172"/>
        </a:xfrm>
        <a:prstGeom prst="rect">
          <a:avLst/>
        </a:prstGeom>
        <a:blipFill>
          <a:blip r:embed="rId1"/>
          <a:stretch/>
        </a:blipFill>
        <a:ln w="12700" cap="flat" cmpd="sng" algn="ctr">
          <a:noFill/>
          <a:prstDash val="solid"/>
          <a:miter lim="800000"/>
        </a:ln>
        <a:effectLst/>
      </dsp:spPr>
      <dsp:style>
        <a:lnRef idx="2">
          <a:srgbClr val="000000"/>
        </a:lnRef>
        <a:fillRef idx="1">
          <a:srgbClr val="000000"/>
        </a:fillRef>
        <a:effectRef idx="0">
          <a:srgbClr val="000000"/>
        </a:effectRef>
        <a:fontRef idx="minor">
          <a:schemeClr val="lt1"/>
        </a:fontRef>
      </dsp:style>
    </dsp:sp>
    <dsp:sp modelId="{4C80C4FA-6B99-4737-B8C2-D617B446D4E8}">
      <dsp:nvSpPr>
        <dsp:cNvPr id="0" name=""/>
        <dsp:cNvSpPr/>
      </dsp:nvSpPr>
      <dsp:spPr bwMode="auto">
        <a:xfrm>
          <a:off x="1445161" y="19528"/>
          <a:ext cx="5771254" cy="1251222"/>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132421" tIns="132421" rIns="132421" bIns="132421" numCol="1" spcCol="1270" anchor="ctr" anchorCtr="0">
          <a:noAutofit/>
        </a:bodyPr>
        <a:lstStyle/>
        <a:p>
          <a:pPr marL="0" lvl="0" indent="0" algn="l" defTabSz="666750">
            <a:lnSpc>
              <a:spcPct val="90000"/>
            </a:lnSpc>
            <a:spcBef>
              <a:spcPts val="0"/>
            </a:spcBef>
            <a:spcAft>
              <a:spcPts val="0"/>
            </a:spcAft>
            <a:buNone/>
            <a:defRPr/>
          </a:pPr>
          <a:r>
            <a:rPr lang="en-US" sz="1500"/>
            <a:t>Bakteriyel deri enfeksiyonları, çocukluk çağında sıkça karşılaşılan ve birinci basamak hekimlerinin günlük pratiğinde önemli yer tutan durumlardır. </a:t>
          </a:r>
          <a:endParaRPr sz="1500"/>
        </a:p>
      </dsp:txBody>
      <dsp:txXfrm>
        <a:off x="1445161" y="19528"/>
        <a:ext cx="5771254" cy="1251222"/>
      </dsp:txXfrm>
    </dsp:sp>
    <dsp:sp modelId="{F53A3946-881E-4738-82D7-8BBB77C8A3CB}">
      <dsp:nvSpPr>
        <dsp:cNvPr id="0" name=""/>
        <dsp:cNvSpPr/>
      </dsp:nvSpPr>
      <dsp:spPr bwMode="auto">
        <a:xfrm>
          <a:off x="0" y="1564562"/>
          <a:ext cx="7216416" cy="1251222"/>
        </a:xfrm>
        <a:prstGeom prst="roundRect">
          <a:avLst>
            <a:gd name="adj" fmla="val 10000"/>
          </a:avLst>
        </a:prstGeom>
        <a:solidFill>
          <a:schemeClr val="bg1">
            <a:lumMod val="95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sp>
    <dsp:sp modelId="{FA7F83EC-61F0-4F17-B6E6-FB348AD93DCA}">
      <dsp:nvSpPr>
        <dsp:cNvPr id="0" name=""/>
        <dsp:cNvSpPr/>
      </dsp:nvSpPr>
      <dsp:spPr bwMode="auto">
        <a:xfrm>
          <a:off x="378494" y="1846087"/>
          <a:ext cx="688172" cy="688172"/>
        </a:xfrm>
        <a:prstGeom prst="rect">
          <a:avLst/>
        </a:prstGeom>
        <a:blipFill>
          <a:blip r:embed="rId2"/>
          <a:stretch/>
        </a:blipFill>
        <a:ln w="12700" cap="flat" cmpd="sng" algn="ctr">
          <a:noFill/>
          <a:prstDash val="solid"/>
          <a:round/>
        </a:ln>
        <a:effectLst/>
      </dsp:spPr>
      <dsp:style>
        <a:lnRef idx="2">
          <a:srgbClr val="000000"/>
        </a:lnRef>
        <a:fillRef idx="1">
          <a:srgbClr val="000000"/>
        </a:fillRef>
        <a:effectRef idx="0">
          <a:srgbClr val="000000"/>
        </a:effectRef>
        <a:fontRef idx="minor">
          <a:schemeClr val="lt1"/>
        </a:fontRef>
      </dsp:style>
    </dsp:sp>
    <dsp:sp modelId="{79A4EB41-1B2C-4DF5-85A2-D70F66B12A0A}">
      <dsp:nvSpPr>
        <dsp:cNvPr id="0" name=""/>
        <dsp:cNvSpPr/>
      </dsp:nvSpPr>
      <dsp:spPr bwMode="auto">
        <a:xfrm>
          <a:off x="1445161" y="1564562"/>
          <a:ext cx="5771254" cy="1251222"/>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132421" tIns="132421" rIns="132421" bIns="132421" numCol="1" spcCol="1270" anchor="ctr" anchorCtr="0">
          <a:noAutofit/>
        </a:bodyPr>
        <a:lstStyle/>
        <a:p>
          <a:pPr marL="0" lvl="0" indent="0" algn="l" defTabSz="666750">
            <a:lnSpc>
              <a:spcPct val="90000"/>
            </a:lnSpc>
            <a:spcBef>
              <a:spcPts val="0"/>
            </a:spcBef>
            <a:spcAft>
              <a:spcPts val="0"/>
            </a:spcAft>
            <a:buNone/>
            <a:defRPr/>
          </a:pPr>
          <a:r>
            <a:rPr lang="en-US" sz="1500"/>
            <a:t>Bu enfeksiyonlar, basit bir cilt lezyonundan ciddi sistemik komplikasyonlara kadar geniş bir spektrumda seyredebilir. Doğru tanı ve zamanında tedavi, hem enfeksiyonun yayılımını önlemek hem de olası morbiditeyi azaltmak açısından kritik öneme sahiptir.</a:t>
          </a:r>
          <a:endParaRPr sz="1500"/>
        </a:p>
      </dsp:txBody>
      <dsp:txXfrm>
        <a:off x="1445161" y="1564562"/>
        <a:ext cx="5771254" cy="1251222"/>
      </dsp:txXfrm>
    </dsp:sp>
    <dsp:sp modelId="{D498CDAC-4373-4D56-A73F-C982F9A81BEF}">
      <dsp:nvSpPr>
        <dsp:cNvPr id="0" name=""/>
        <dsp:cNvSpPr/>
      </dsp:nvSpPr>
      <dsp:spPr bwMode="auto">
        <a:xfrm>
          <a:off x="0" y="3128590"/>
          <a:ext cx="7216416" cy="1251222"/>
        </a:xfrm>
        <a:prstGeom prst="roundRect">
          <a:avLst>
            <a:gd name="adj" fmla="val 10000"/>
          </a:avLst>
        </a:prstGeom>
        <a:solidFill>
          <a:schemeClr val="bg1">
            <a:lumMod val="95000"/>
            <a:hueOff val="0"/>
            <a:satOff val="0"/>
            <a:lumOff val="0"/>
            <a:alphaOff val="0"/>
          </a:schemeClr>
        </a:solidFill>
        <a:ln>
          <a:noFill/>
        </a:ln>
        <a:effectLst/>
      </dsp:spPr>
      <dsp:style>
        <a:lnRef idx="0">
          <a:srgbClr val="000000"/>
        </a:lnRef>
        <a:fillRef idx="1">
          <a:srgbClr val="000000"/>
        </a:fillRef>
        <a:effectRef idx="0">
          <a:srgbClr val="000000"/>
        </a:effectRef>
        <a:fontRef idx="minor"/>
      </dsp:style>
    </dsp:sp>
    <dsp:sp modelId="{49DC42AA-3365-4A4A-939A-51A8602D766B}">
      <dsp:nvSpPr>
        <dsp:cNvPr id="0" name=""/>
        <dsp:cNvSpPr/>
      </dsp:nvSpPr>
      <dsp:spPr bwMode="auto">
        <a:xfrm>
          <a:off x="378494" y="3410115"/>
          <a:ext cx="688172" cy="688172"/>
        </a:xfrm>
        <a:prstGeom prst="rect">
          <a:avLst/>
        </a:prstGeom>
        <a:blipFill>
          <a:blip r:embed="rId3"/>
          <a:stretch/>
        </a:blipFill>
        <a:ln w="12700" cap="flat" cmpd="sng" algn="ctr">
          <a:noFill/>
          <a:prstDash val="solid"/>
          <a:miter lim="800000"/>
        </a:ln>
        <a:effectLst/>
      </dsp:spPr>
      <dsp:style>
        <a:lnRef idx="2">
          <a:srgbClr val="000000"/>
        </a:lnRef>
        <a:fillRef idx="1">
          <a:srgbClr val="000000"/>
        </a:fillRef>
        <a:effectRef idx="0">
          <a:srgbClr val="000000"/>
        </a:effectRef>
        <a:fontRef idx="minor">
          <a:schemeClr val="lt1"/>
        </a:fontRef>
      </dsp:style>
    </dsp:sp>
    <dsp:sp modelId="{50A10F2A-B5FF-4CF7-8EBE-9E784BC1ABFB}">
      <dsp:nvSpPr>
        <dsp:cNvPr id="0" name=""/>
        <dsp:cNvSpPr/>
      </dsp:nvSpPr>
      <dsp:spPr bwMode="auto">
        <a:xfrm>
          <a:off x="1445161" y="3128590"/>
          <a:ext cx="5771254" cy="1251222"/>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132421" tIns="132421" rIns="132421" bIns="132421" numCol="1" spcCol="1270" anchor="ctr" anchorCtr="0">
          <a:noAutofit/>
        </a:bodyPr>
        <a:lstStyle/>
        <a:p>
          <a:pPr marL="0" lvl="0" indent="0" algn="l" defTabSz="666750">
            <a:lnSpc>
              <a:spcPct val="90000"/>
            </a:lnSpc>
            <a:spcBef>
              <a:spcPts val="0"/>
            </a:spcBef>
            <a:spcAft>
              <a:spcPts val="0"/>
            </a:spcAft>
            <a:buNone/>
            <a:defRPr/>
          </a:pPr>
          <a:r>
            <a:rPr lang="en-US" sz="1500"/>
            <a:t>Bu sunumda, en sık görülen bakteriyel deri enfeksiyonlarını, klinik özelliklerini, ayırıcı tanılarını ve birinci basamakta izlenecek tedavi stratejilerini ayrıntılı olarak ele alacağız.</a:t>
          </a:r>
          <a:endParaRPr sz="1500"/>
        </a:p>
      </dsp:txBody>
      <dsp:txXfrm>
        <a:off x="1445161" y="3128590"/>
        <a:ext cx="5771254" cy="1251222"/>
      </dsp:txXfrm>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389222464" name=""/>
      <dsp:cNvGrpSpPr/>
    </dsp:nvGrpSpPr>
    <dsp:grpSpPr bwMode="auto">
      <a:xfrm>
        <a:off x="0" y="0"/>
        <a:ext cx="9574699" cy="4594481"/>
        <a:chOff x="0" y="0"/>
        <a:chExt cx="9574699" cy="4594481"/>
      </a:xfrm>
    </dsp:grpSpPr>
    <dsp:sp modelId="{90C96B41-83D7-4350-9A7F-DD42172F937A}">
      <dsp:nvSpPr>
        <dsp:cNvPr id="0" name=""/>
        <dsp:cNvSpPr/>
      </dsp:nvSpPr>
      <dsp:spPr bwMode="auto">
        <a:xfrm>
          <a:off x="0" y="560"/>
          <a:ext cx="95746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7BF828ED-AF0C-40DC-A1B2-D1F1F8D689AF}">
      <dsp:nvSpPr>
        <dsp:cNvPr id="0" name=""/>
        <dsp:cNvSpPr/>
      </dsp:nvSpPr>
      <dsp:spPr bwMode="auto">
        <a:xfrm>
          <a:off x="0" y="560"/>
          <a:ext cx="9574699" cy="91867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ts val="0"/>
            </a:spcBef>
            <a:spcAft>
              <a:spcPts val="0"/>
            </a:spcAft>
            <a:buNone/>
            <a:defRPr/>
          </a:pPr>
          <a:r>
            <a:rPr lang="tr-TR" sz="1700">
              <a:latin typeface="Patrick Hand"/>
            </a:rPr>
            <a:t>Çocukluk çağı bakteriyel deri enfeksiyonlarının yönetimi, birinci basamak hekimleri için temel bir yetkinliktir. Doğru tanı, erken ve uygun tedavi seçimi ile potansiyel komplikasyonlar önemli ölçüde azaltılabilir. Bu sunumda ele alınan bilgiler, günlük pratikte karşılaşacağınız vakalarda size rehberlik edecektir.</a:t>
          </a:r>
          <a:endParaRPr lang="en-US" sz="1700">
            <a:latin typeface="Patrick Hand"/>
          </a:endParaRPr>
        </a:p>
      </dsp:txBody>
      <dsp:txXfrm>
        <a:off x="0" y="560"/>
        <a:ext cx="9574699" cy="918671"/>
      </dsp:txXfrm>
    </dsp:sp>
    <dsp:sp modelId="{823EAB47-58EA-44AE-AF01-19A59735090A}">
      <dsp:nvSpPr>
        <dsp:cNvPr id="0" name=""/>
        <dsp:cNvSpPr/>
      </dsp:nvSpPr>
      <dsp:spPr bwMode="auto">
        <a:xfrm>
          <a:off x="0" y="919232"/>
          <a:ext cx="95746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8529AE76-7D6F-4171-8FD3-4D718B9B988A}">
      <dsp:nvSpPr>
        <dsp:cNvPr id="0" name=""/>
        <dsp:cNvSpPr/>
      </dsp:nvSpPr>
      <dsp:spPr bwMode="auto">
        <a:xfrm>
          <a:off x="0" y="919232"/>
          <a:ext cx="9574699" cy="91867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ts val="0"/>
            </a:spcBef>
            <a:spcAft>
              <a:spcPts val="0"/>
            </a:spcAft>
            <a:buNone/>
            <a:defRPr/>
          </a:pPr>
          <a:r>
            <a:rPr lang="tr-TR" sz="1700" b="1">
              <a:latin typeface="Patrick Hand"/>
            </a:rPr>
            <a:t>Tanıyı Doğrulayın:</a:t>
          </a:r>
          <a:r>
            <a:rPr lang="tr-TR" sz="1700">
              <a:latin typeface="Patrick Hand"/>
            </a:rPr>
            <a:t> Her lezyonun kendine özgü klinik özelliklerini öğrenin ve ayırıcı tanıları göz önünde bulundurun.</a:t>
          </a:r>
          <a:endParaRPr lang="en-US" sz="1700">
            <a:latin typeface="Patrick Hand"/>
          </a:endParaRPr>
        </a:p>
      </dsp:txBody>
      <dsp:txXfrm>
        <a:off x="0" y="919232"/>
        <a:ext cx="9574699" cy="918671"/>
      </dsp:txXfrm>
    </dsp:sp>
    <dsp:sp modelId="{1E667581-9494-4D5F-8309-10AC86D8153D}">
      <dsp:nvSpPr>
        <dsp:cNvPr id="0" name=""/>
        <dsp:cNvSpPr/>
      </dsp:nvSpPr>
      <dsp:spPr bwMode="auto">
        <a:xfrm>
          <a:off x="0" y="1837904"/>
          <a:ext cx="95746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01DAB6D5-FABD-4D21-87D0-91F2C8D7FF44}">
      <dsp:nvSpPr>
        <dsp:cNvPr id="0" name=""/>
        <dsp:cNvSpPr/>
      </dsp:nvSpPr>
      <dsp:spPr bwMode="auto">
        <a:xfrm>
          <a:off x="0" y="1837904"/>
          <a:ext cx="9574699" cy="91867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ts val="0"/>
            </a:spcBef>
            <a:spcAft>
              <a:spcPts val="0"/>
            </a:spcAft>
            <a:buNone/>
            <a:defRPr/>
          </a:pPr>
          <a:r>
            <a:rPr lang="tr-TR" sz="1700" b="1">
              <a:latin typeface="Patrick Hand"/>
            </a:rPr>
            <a:t>Tedaviyi Kişiselleştirin:</a:t>
          </a:r>
          <a:r>
            <a:rPr lang="tr-TR" sz="1700">
              <a:latin typeface="Patrick Hand"/>
            </a:rPr>
            <a:t> Enfeksiyonun tipi, şiddeti ve hastanın durumuna göre en uygun tedavi yöntemini seçin.</a:t>
          </a:r>
          <a:endParaRPr lang="en-US" sz="1700">
            <a:latin typeface="Patrick Hand"/>
          </a:endParaRPr>
        </a:p>
      </dsp:txBody>
      <dsp:txXfrm>
        <a:off x="0" y="1837904"/>
        <a:ext cx="9574699" cy="918671"/>
      </dsp:txXfrm>
    </dsp:sp>
    <dsp:sp modelId="{CBE62C04-6386-4105-B92E-1E7FCE612B87}">
      <dsp:nvSpPr>
        <dsp:cNvPr id="0" name=""/>
        <dsp:cNvSpPr/>
      </dsp:nvSpPr>
      <dsp:spPr bwMode="auto">
        <a:xfrm>
          <a:off x="0" y="2756576"/>
          <a:ext cx="95746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C904159A-60BC-451D-9D1E-A85A9E125860}">
      <dsp:nvSpPr>
        <dsp:cNvPr id="0" name=""/>
        <dsp:cNvSpPr/>
      </dsp:nvSpPr>
      <dsp:spPr bwMode="auto">
        <a:xfrm>
          <a:off x="0" y="2756576"/>
          <a:ext cx="9574699" cy="91867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ts val="0"/>
            </a:spcBef>
            <a:spcAft>
              <a:spcPts val="0"/>
            </a:spcAft>
            <a:buNone/>
            <a:defRPr/>
          </a:pPr>
          <a:r>
            <a:rPr lang="tr-TR" sz="1700" b="1">
              <a:latin typeface="Patrick Hand"/>
            </a:rPr>
            <a:t>Sevk Kriterlerini Bilin:</a:t>
          </a:r>
          <a:r>
            <a:rPr lang="tr-TR" sz="1700">
              <a:latin typeface="Patrick Hand"/>
            </a:rPr>
            <a:t> Ne zaman bir uzmana danışmanız veya hastayı sevk etmeniz gerektiğini net olarak anlayın.</a:t>
          </a:r>
          <a:endParaRPr lang="en-US" sz="1700">
            <a:latin typeface="Patrick Hand"/>
          </a:endParaRPr>
        </a:p>
      </dsp:txBody>
      <dsp:txXfrm>
        <a:off x="0" y="2756576"/>
        <a:ext cx="9574699" cy="918671"/>
      </dsp:txXfrm>
    </dsp:sp>
    <dsp:sp modelId="{3B3B8BB1-9C6E-4267-BBC3-D2FDBCE88BEE}">
      <dsp:nvSpPr>
        <dsp:cNvPr id="0" name=""/>
        <dsp:cNvSpPr/>
      </dsp:nvSpPr>
      <dsp:spPr bwMode="auto">
        <a:xfrm>
          <a:off x="0" y="3675248"/>
          <a:ext cx="95746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rgbClr val="000000"/>
        </a:lnRef>
        <a:fillRef idx="1">
          <a:srgbClr val="000000"/>
        </a:fillRef>
        <a:effectRef idx="0">
          <a:srgbClr val="000000"/>
        </a:effectRef>
        <a:fontRef idx="minor">
          <a:schemeClr val="lt1"/>
        </a:fontRef>
      </dsp:style>
    </dsp:sp>
    <dsp:sp modelId="{00829B0F-AB43-4607-A0E7-18A4F13BF539}">
      <dsp:nvSpPr>
        <dsp:cNvPr id="0" name=""/>
        <dsp:cNvSpPr/>
      </dsp:nvSpPr>
      <dsp:spPr bwMode="auto">
        <a:xfrm>
          <a:off x="0" y="3675248"/>
          <a:ext cx="9574699" cy="918671"/>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ts val="0"/>
            </a:spcBef>
            <a:spcAft>
              <a:spcPts val="0"/>
            </a:spcAft>
            <a:buNone/>
            <a:defRPr/>
          </a:pPr>
          <a:r>
            <a:rPr lang="tr-TR" sz="1700" b="1">
              <a:latin typeface="Patrick Hand"/>
            </a:rPr>
            <a:t>Önleyici Tedbirleri Uygulayın:</a:t>
          </a:r>
          <a:r>
            <a:rPr lang="tr-TR" sz="1700">
              <a:latin typeface="Patrick Hand"/>
            </a:rPr>
            <a:t> Hijyen ve iyi cilt bakımı uygulamalarını teşvik ederek enfeksiyonların yayılımını engelleyin</a:t>
          </a:r>
          <a:endParaRPr lang="en-US" sz="1700">
            <a:latin typeface="Patrick Hand"/>
          </a:endParaRPr>
        </a:p>
      </dsp:txBody>
      <dsp:txXfrm>
        <a:off x="0" y="3675248"/>
        <a:ext cx="9574699" cy="918671"/>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val="norm"/>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hoose name="Name3">
      <dgm:if name="Name4" axis="ch" ptType="node" func="cnt" op="lte" val="3">
        <dgm:constrLst>
          <dgm:constr type="h" for="ch" forName="compNode" refType="h" fact="0.300000"/>
          <dgm:constr type="w" for="ch" forName="compNode" refType="w"/>
          <dgm:constr type="h" for="ch" forName="sibTrans" refType="h" refFor="ch" refForName="compNode" fact="0.250000"/>
          <dgm:constr type="primFontSz" for="des" forName="parTx" val="25"/>
          <dgm:constr type="primFontSz" for="des" forName="desTx" refType="primFontSz" refFor="des" refForName="parTx" op="lte" fact="0.750000"/>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00000"/>
          <dgm:constr type="w" for="ch" forName="compNode" refType="w"/>
          <dgm:constr type="h" for="ch" forName="sibTrans" refType="h" refFor="ch" refForName="compNode" fact="0.250000"/>
          <dgm:constr type="primFontSz" for="des" forName="parTx" val="22"/>
          <dgm:constr type="primFontSz" for="des" forName="desTx" refType="primFontSz" refFor="des" refForName="parTx" op="lte" fact="0.750000"/>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00000"/>
          <dgm:constr type="w" for="ch" forName="compNode" refType="w"/>
          <dgm:constr type="h" for="ch" forName="sibTrans" refType="h" refFor="ch" refForName="compNode" fact="0.250000"/>
          <dgm:constr type="primFontSz" for="des" forName="parTx" val="19"/>
          <dgm:constr type="primFontSz" for="des" forName="desTx" refType="primFontSz" refFor="des" refForName="parTx" op="lte" fact="0.750000"/>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00000"/>
          <dgm:constr type="w" for="ch" forName="compNode" refType="w"/>
          <dgm:constr type="h" for="ch" forName="sibTrans" refType="h" refFor="ch" refForName="compNode" fact="0.250000"/>
          <dgm:constr type="primFontSz" for="des" forName="parTx" val="16"/>
          <dgm:constr type="primFontSz" for="des" forName="desTx" refType="primFontSz" refFor="des" refForName="parTx" op="lte" fact="0.750000"/>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0000"/>
              <dgm:constr type="w" for="ch" forName="iconRect" refType="h" refFor="ch" refForName="iconRect"/>
              <dgm:constr type="l" for="ch" forName="iconRect" refType="h" refFor="ch" refForName="iconRect" fact="0.550000"/>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0000"/>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0000"/>
              <dgm:constr type="w" for="ch" forName="iconRect" refType="h" refFor="ch" refForName="iconRect"/>
              <dgm:constr type="l" for="ch" forName="iconRect" refType="h" refFor="ch" refForName="iconRect" fact="0.550000"/>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type="roundRect" r:blip="">
            <dgm:adjLst>
              <dgm:adj idx="1" val="0.100000"/>
            </dgm:adjLst>
          </dgm:shape>
          <dgm:presOf/>
          <dgm:constrLst/>
          <dgm:ruleLst/>
        </dgm:layoutNode>
        <dgm:layoutNode name="iconRect" styleLbl="node1">
          <dgm:alg type="sp"/>
          <dgm:shape type="rect" r:blip="" blipPhldr="1">
            <dgm:adjLst/>
          </dgm:shape>
          <dgm:presOf/>
          <dgm:constrLst/>
          <dgm:ruleLst/>
        </dgm:layoutNode>
        <dgm:layoutNode name="spaceRect">
          <dgm:alg type="sp"/>
          <dgm:shape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type="rect" r:blip="">
            <dgm:adjLst/>
          </dgm:shape>
          <dgm:presOf axis="self" ptType="node"/>
          <dgm:constrLst>
            <dgm:constr type="lMarg" refType="h" fact="0.300000"/>
            <dgm:constr type="rMarg" refType="h" fact="0.300000"/>
            <dgm:constr type="tMarg" refType="h" fact="0.300000"/>
            <dgm:constr type="bMarg" refType="h" fact="0.300000"/>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type="rect" r:blip="">
                <dgm:adjLst/>
              </dgm:shape>
              <dgm:presOf axis="des" ptType="node"/>
              <dgm:constrLst>
                <dgm:constr type="primFontSz" val="18"/>
                <dgm:constr type="secFontSz" refType="primFontSz"/>
                <dgm:constr type="lMarg" refType="h" fact="0.300000"/>
                <dgm:constr type="rMarg" refType="h" fact="0.300000"/>
                <dgm:constr type="tMarg" refType="h" fact="0.300000"/>
                <dgm:constr type="bMarg" refType="h" fact="0.300000"/>
              </dgm:constrLst>
              <dgm:ruleLst>
                <dgm:rule type="primFontSz" val="11" fact="NaN" max="NaN"/>
              </dgm:ruleLst>
            </dgm:layoutNode>
          </dgm:if>
          <dgm:else name="Name14"/>
        </dgm:choose>
      </dgm:layoutNode>
      <dgm:forEach name="Name15" axis="followSib" ptType="sibTrans" cnt="1">
        <dgm:layoutNode name="sibTrans">
          <dgm:alg type="sp"/>
          <dgm:shape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val="norm"/>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0000"/>
      <dgm:constr type="h" for="des" forName="vertSpace2b" refType="h" refFor="des" refForName="vertSpace2a"/>
    </dgm:constrLst>
    <dgm:forEach name="Name3" axis="ch" ptType="node">
      <dgm:layoutNode name="thickLine" styleLbl="alignNode1">
        <dgm:alg type="sp"/>
        <dgm:shape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00000"/>
              <dgm:constr type="w" for="des" forName="tx2" refType="w" fact="0.785000"/>
              <dgm:constr type="w" for="des" forName="horzSpace2" refType="w" fact="0.015000"/>
              <dgm:constr type="w" for="des" forName="thinLine2b" refType="w" fact="0.800000"/>
            </dgm:constrLst>
          </dgm:if>
          <dgm:if name="Name10" axis="root des" func="maxDepth" op="equ" val="3">
            <dgm:constrLst>
              <dgm:constr type="w" for="ch" forName="tx1" refType="w" fact="0.200000"/>
              <dgm:constr type="w" for="des" forName="tx2" refType="w" fact="0.385000"/>
              <dgm:constr type="w" for="des" forName="tx3" refType="w" fact="0.385000"/>
              <dgm:constr type="w" for="des" forName="horzSpace2" refType="w" fact="0.015000"/>
              <dgm:constr type="w" for="des" forName="horzSpace3" refType="w" fact="0.015000"/>
              <dgm:constr type="w" for="des" forName="thinLine2b" refType="w" fact="0.800000"/>
              <dgm:constr type="w" for="des" forName="thinLine3" refType="w" fact="0.385000"/>
            </dgm:constrLst>
          </dgm:if>
          <dgm:if name="Name11" axis="root des" func="maxDepth" op="gte" val="4">
            <dgm:constrLst>
              <dgm:constr type="w" for="ch" forName="tx1" refType="w" fact="0.200000"/>
              <dgm:constr type="w" for="des" forName="tx2" refType="w" fact="0.251600"/>
              <dgm:constr type="w" for="des" forName="tx3" refType="w" fact="0.251600"/>
              <dgm:constr type="w" for="des" forName="tx4" refType="w" fact="0.251600"/>
              <dgm:constr type="w" for="des" forName="horzSpace2" refType="w" fact="0.015000"/>
              <dgm:constr type="w" for="des" forName="horzSpace3" refType="w" fact="0.015000"/>
              <dgm:constr type="w" for="des" forName="horzSpace4" refType="w" fact="0.015000"/>
              <dgm:constr type="w" for="des" forName="thinLine2b" refType="w" fact="0.800000"/>
              <dgm:constr type="w" for="des" forName="thinLine3" refType="w" fact="0.533200"/>
            </dgm:constrLst>
          </dgm:if>
          <dgm:else name="Name12"/>
        </dgm:choose>
        <dgm:layoutNode name="tx1" styleLbl="revTx">
          <dgm:alg type="tx">
            <dgm:param type="parTxLTRAlign" val="l"/>
            <dgm:param type="parTxRTLAlign" val="r"/>
            <dgm:param type="txAnchorVert" val="t"/>
          </dgm:alg>
          <dgm:shape type="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r:blip="">
            <dgm:adjLst/>
          </dgm:shape>
          <dgm:presOf/>
          <dgm:forEach name="Name16" axis="ch" ptType="node">
            <dgm:choose name="Name17">
              <dgm:if name="Name18" axis="self" ptType="node" func="pos" op="equ" val="1">
                <dgm:layoutNode name="vertSpace2a">
                  <dgm:alg type="sp"/>
                  <dgm:shape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r:blip="">
                <dgm:adjLst/>
              </dgm:shape>
              <dgm:presOf/>
              <dgm:layoutNode name="horzSpace2">
                <dgm:alg type="sp"/>
                <dgm:shape r:blip="">
                  <dgm:adjLst/>
                </dgm:shape>
                <dgm:presOf/>
              </dgm:layoutNode>
              <dgm:layoutNode name="tx2" styleLbl="revTx">
                <dgm:alg type="tx">
                  <dgm:param type="parTxLTRAlign" val="l"/>
                  <dgm:param type="parTxRTLAlign" val="r"/>
                  <dgm:param type="txAnchorVert" val="t"/>
                </dgm:alg>
                <dgm:shape type="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r:blip="">
                      <dgm:adjLst/>
                    </dgm:shape>
                    <dgm:presOf/>
                    <dgm:layoutNode name="horzSpace3">
                      <dgm:alg type="sp"/>
                      <dgm:shape r:blip="">
                        <dgm:adjLst/>
                      </dgm:shape>
                      <dgm:presOf/>
                    </dgm:layoutNode>
                    <dgm:layoutNode name="tx3" styleLbl="revTx">
                      <dgm:alg type="tx">
                        <dgm:param type="parTxLTRAlign" val="l"/>
                        <dgm:param type="parTxRTLAlign" val="r"/>
                        <dgm:param type="txAnchorVert" val="t"/>
                      </dgm:alg>
                      <dgm:shape type="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r:blip="">
                            <dgm:adjLst/>
                          </dgm:shape>
                          <dgm:presOf/>
                          <dgm:layoutNode name="horzSpace4">
                            <dgm:alg type="sp"/>
                            <dgm:shape r:blip="">
                              <dgm:adjLst/>
                            </dgm:shape>
                            <dgm:presOf/>
                          </dgm:layoutNode>
                          <dgm:layoutNode name="tx4" styleLbl="revTx">
                            <dgm:varLst>
                              <dgm:bulletEnabled val="1"/>
                            </dgm:varLst>
                            <dgm:alg type="tx">
                              <dgm:param type="parTxLTRAlign" val="l"/>
                              <dgm:param type="parTxRTLAlign" val="r"/>
                              <dgm:param type="txAnchorVert" val="t"/>
                            </dgm:alg>
                            <dgm:shape type="rect" r:blip="">
                              <dgm:adjLst/>
                            </dgm:shape>
                            <dgm:presOf axis="desOrSelf" ptType="node"/>
                            <dgm:constrLst>
                              <dgm:constr type="tMarg" refType="primFontSz" fact="0.300000"/>
                              <dgm:constr type="bMarg" refType="primFontSz" fact="0.300000"/>
                              <dgm:constr type="lMarg" refType="primFontSz" fact="0.300000"/>
                              <dgm:constr type="rMarg" refType="primFontSz" fact="0.300000"/>
                            </dgm:constrLst>
                            <dgm:ruleLst>
                              <dgm:rule type="primFontSz" val="5" fact="NaN" max="NaN"/>
                            </dgm:ruleLst>
                          </dgm:layoutNode>
                        </dgm:layoutNode>
                      </dgm:forEach>
                    </dgm:layoutNode>
                  </dgm:layoutNode>
                  <dgm:forEach name="Name37" axis="followSib" ptType="sibTrans" cnt="1">
                    <dgm:layoutNode name="thinLine3" styleLbl="callout">
                      <dgm:alg type="sp"/>
                      <dgm:shape type="line" r:blip="">
                        <dgm:adjLst/>
                      </dgm:shape>
                      <dgm:presOf/>
                    </dgm:layoutNode>
                  </dgm:forEach>
                </dgm:forEach>
              </dgm:layoutNode>
            </dgm:layoutNode>
            <dgm:layoutNode name="thinLine2b" styleLbl="callout">
              <dgm:alg type="sp"/>
              <dgm:shape type="line" r:blip="">
                <dgm:adjLst/>
              </dgm:shape>
              <dgm:presOf/>
            </dgm:layoutNode>
            <dgm:layoutNode name="vertSpace2b">
              <dgm:alg type="sp"/>
              <dgm:shape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l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ven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node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f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ImgPlac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f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bgSibTrans2D1">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a:schemeClr val="lt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asst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2D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a:schemeClr val="lt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 Id="rId4" Type="http://schemas.openxmlformats.org/officeDocument/2006/relationships/image" Target="../media/image3.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40080" y="1371599"/>
            <a:ext cx="6675120" cy="2951825"/>
          </a:xfrm>
        </p:spPr>
        <p:txBody>
          <a:bodyPr anchor="t">
            <a:normAutofit/>
          </a:bodyPr>
          <a:lstStyle>
            <a:lvl1pPr algn="l">
              <a:defRPr sz="5400"/>
            </a:lvl1pPr>
          </a:lstStyle>
          <a:p>
            <a:pPr>
              <a:defRPr/>
            </a:pPr>
            <a:r>
              <a:rPr lang="en-US"/>
              <a:t>Click to edit Master title style</a:t>
            </a:r>
            <a:endParaRPr/>
          </a:p>
        </p:txBody>
      </p:sp>
      <p:sp>
        <p:nvSpPr>
          <p:cNvPr id="3" name="Subtitle 2"/>
          <p:cNvSpPr>
            <a:spLocks noGrp="1"/>
          </p:cNvSpPr>
          <p:nvPr>
            <p:ph type="subTitle" idx="1"/>
          </p:nvPr>
        </p:nvSpPr>
        <p:spPr bwMode="auto">
          <a:xfrm>
            <a:off x="640080" y="4584879"/>
            <a:ext cx="6675120" cy="1287887"/>
          </a:xfrm>
        </p:spPr>
        <p:txBody>
          <a:bodyPr anchor="b">
            <a:normAutofit/>
          </a:bodyPr>
          <a:lstStyle>
            <a:lvl1pPr marL="0" indent="0" algn="l">
              <a:lnSpc>
                <a:spcPct val="130000"/>
              </a:lnSpc>
              <a:buNone/>
              <a:defRPr sz="1800" b="1" cap="all"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6444479B-705B-4489-957E-7E8A228BDFA0}" type="datetime1">
              <a:rPr lang="en-US"/>
              <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C07B66AD-7C08-490A-ADA4-B47E10FB2407}" type="datetime1">
              <a:rPr lang="en-US"/>
              <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Vertical Title and Text">
    <p:spTree>
      <p:nvGrpSpPr>
        <p:cNvPr id="1" name=""/>
        <p:cNvGrpSpPr/>
        <p:nvPr/>
      </p:nvGrpSpPr>
      <p:grpSpPr bwMode="auto">
        <a:xfrm>
          <a:off x="0" y="0"/>
          <a:ext cx="0" cy="0"/>
          <a:chOff x="0" y="0"/>
          <a:chExt cx="0" cy="0"/>
        </a:xfrm>
      </p:grpSpPr>
      <p:sp useBgFill="1">
        <p:nvSpPr>
          <p:cNvPr id="10" name="Rectangle 9"/>
          <p:cNvSpPr/>
          <p:nvPr/>
        </p:nvSpPr>
        <p:spPr bwMode="auto">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Vertical Title 1"/>
          <p:cNvSpPr>
            <a:spLocks noGrp="1"/>
          </p:cNvSpPr>
          <p:nvPr>
            <p:ph type="title" orient="vert"/>
          </p:nvPr>
        </p:nvSpPr>
        <p:spPr bwMode="auto">
          <a:xfrm>
            <a:off x="9209219" y="640079"/>
            <a:ext cx="1811773" cy="5536884"/>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640080" y="640080"/>
            <a:ext cx="8412422" cy="5536884"/>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05B95027-4255-49E7-9841-CD21BCC99996}" type="datetime1">
              <a:rPr lang="en-US"/>
              <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0C12960-6E85-460F-B6E3-5B82CB31AF3D}" type="slidenum">
              <a:rPr lang="en-US"/>
              <a:t/>
            </a:fld>
            <a:endParaRPr lang="en-US"/>
          </a:p>
        </p:txBody>
      </p:sp>
      <p:cxnSp>
        <p:nvCxnSpPr>
          <p:cNvPr id="7" name="Straight Connector 6"/>
          <p:cNvCxnSpPr>
            <a:cxnSpLocks/>
          </p:cNvCxnSpPr>
          <p:nvPr/>
        </p:nvCxnSpPr>
        <p:spPr bwMode="auto">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9F89F774-3FA6-43B8-9241-99959C8FD463}" type="datetime1">
              <a:rPr lang="en-US"/>
              <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Section Header">
    <p:spTree>
      <p:nvGrpSpPr>
        <p:cNvPr id="1" name=""/>
        <p:cNvGrpSpPr/>
        <p:nvPr/>
      </p:nvGrpSpPr>
      <p:grpSpPr bwMode="auto">
        <a:xfrm>
          <a:off x="0" y="0"/>
          <a:ext cx="0" cy="0"/>
          <a:chOff x="0" y="0"/>
          <a:chExt cx="0" cy="0"/>
        </a:xfrm>
      </p:grpSpPr>
      <p:sp useBgFill="1">
        <p:nvSpPr>
          <p:cNvPr id="8" name="Rectangle 7"/>
          <p:cNvSpPr/>
          <p:nvPr/>
        </p:nvSpPr>
        <p:spPr bwMode="auto">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Title 1"/>
          <p:cNvSpPr>
            <a:spLocks noGrp="1"/>
          </p:cNvSpPr>
          <p:nvPr>
            <p:ph type="title"/>
          </p:nvPr>
        </p:nvSpPr>
        <p:spPr bwMode="auto">
          <a:xfrm>
            <a:off x="640080" y="1291366"/>
            <a:ext cx="9214884" cy="3159973"/>
          </a:xfrm>
        </p:spPr>
        <p:txBody>
          <a:bodyPr anchor="b">
            <a:normAutofit/>
          </a:bodyPr>
          <a:lstStyle>
            <a:lvl1pPr>
              <a:defRPr sz="5400"/>
            </a:lvl1pPr>
          </a:lstStyle>
          <a:p>
            <a:pPr>
              <a:defRPr/>
            </a:pPr>
            <a:r>
              <a:rPr lang="en-US"/>
              <a:t>Click to edit Master title style</a:t>
            </a:r>
            <a:endParaRPr/>
          </a:p>
        </p:txBody>
      </p:sp>
      <p:sp>
        <p:nvSpPr>
          <p:cNvPr id="3" name="Text Placeholder 2"/>
          <p:cNvSpPr>
            <a:spLocks noGrp="1"/>
          </p:cNvSpPr>
          <p:nvPr>
            <p:ph type="body" idx="1"/>
          </p:nvPr>
        </p:nvSpPr>
        <p:spPr bwMode="auto">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F9504452-5DCC-4FE2-A5C9-8A5EF6714D65}" type="datetime1">
              <a:rPr lang="en-US"/>
              <a:t/>
            </a:fld>
            <a:endParaRPr lang="en-US"/>
          </a:p>
        </p:txBody>
      </p:sp>
      <p:sp>
        <p:nvSpPr>
          <p:cNvPr id="5" name="Footer Placeholder 4"/>
          <p:cNvSpPr>
            <a:spLocks noGrp="1"/>
          </p:cNvSpPr>
          <p:nvPr>
            <p:ph type="ftr" sz="quarter" idx="11"/>
          </p:nvPr>
        </p:nvSpPr>
        <p:spPr bwMode="auto"/>
        <p:txBody>
          <a:bodyPr/>
          <a:lstStyle/>
          <a:p>
            <a:pPr>
              <a:defRPr/>
            </a:pPr>
            <a:endParaRPr lang="en-US"/>
          </a:p>
        </p:txBody>
      </p:sp>
      <p:sp>
        <p:nvSpPr>
          <p:cNvPr id="6" name="Slide Number Placeholder 5"/>
          <p:cNvSpPr>
            <a:spLocks noGrp="1"/>
          </p:cNvSpPr>
          <p:nvPr>
            <p:ph type="sldNum" sz="quarter" idx="12"/>
          </p:nvPr>
        </p:nvSpPr>
        <p:spPr bwMode="auto"/>
        <p:txBody>
          <a:bodyPr/>
          <a:lstStyle/>
          <a:p>
            <a:pPr>
              <a:defRPr/>
            </a:pPr>
            <a:fld id="{70C12960-6E85-460F-B6E3-5B82CB31AF3D}" type="slidenum">
              <a:rPr lang="en-US"/>
              <a:t/>
            </a:fld>
            <a:endParaRPr lang="en-US"/>
          </a:p>
        </p:txBody>
      </p:sp>
      <p:cxnSp>
        <p:nvCxnSpPr>
          <p:cNvPr id="7" name="Straight Connector 6"/>
          <p:cNvCxnSpPr>
            <a:cxnSpLocks/>
          </p:cNvCxnSpPr>
          <p:nvPr/>
        </p:nvCxnSpPr>
        <p:spPr bwMode="auto">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640080" y="2633472"/>
            <a:ext cx="5212080" cy="356616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6318928" y="2633472"/>
            <a:ext cx="5212080" cy="356616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E579ABC2-0180-4F3A-A895-A85BC724D472}" type="datetime1">
              <a:rPr lang="en-US"/>
              <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40079" y="1371599"/>
            <a:ext cx="10890929" cy="939753"/>
          </a:xfrm>
        </p:spPr>
        <p:txBody>
          <a:bodyPr/>
          <a:lstStyle/>
          <a:p>
            <a:pPr>
              <a:defRPr/>
            </a:pPr>
            <a:r>
              <a:rPr lang="en-US"/>
              <a:t>Click to edit Master title style</a:t>
            </a:r>
            <a:endParaRPr/>
          </a:p>
        </p:txBody>
      </p:sp>
      <p:sp>
        <p:nvSpPr>
          <p:cNvPr id="3" name="Text Placeholder 2"/>
          <p:cNvSpPr>
            <a:spLocks noGrp="1"/>
          </p:cNvSpPr>
          <p:nvPr>
            <p:ph type="body" idx="1"/>
          </p:nvPr>
        </p:nvSpPr>
        <p:spPr bwMode="auto">
          <a:xfrm>
            <a:off x="640079" y="2311352"/>
            <a:ext cx="5212080" cy="695373"/>
          </a:xfrm>
        </p:spPr>
        <p:txBody>
          <a:bodyPr anchor="b">
            <a:normAutofit/>
          </a:bodyPr>
          <a:lstStyle>
            <a:lvl1pPr marL="0" indent="0">
              <a:buNone/>
              <a:defRPr sz="1800" b="1" cap="all"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640079" y="3006725"/>
            <a:ext cx="5212080" cy="319125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6318928" y="2311352"/>
            <a:ext cx="5212080" cy="695373"/>
          </a:xfrm>
        </p:spPr>
        <p:txBody>
          <a:bodyPr anchor="b">
            <a:normAutofit/>
          </a:bodyPr>
          <a:lstStyle>
            <a:lvl1pPr marL="0" indent="0">
              <a:buNone/>
              <a:defRPr sz="1800" b="1" cap="all"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318928" y="3006725"/>
            <a:ext cx="5212080" cy="319125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6AEEA9BA-4E8F-439E-BEA4-91FBA01E3F5F}" type="datetime1">
              <a:rPr lang="en-US"/>
              <a:t/>
            </a:fld>
            <a:endParaRPr lang="en-US"/>
          </a:p>
        </p:txBody>
      </p:sp>
      <p:sp>
        <p:nvSpPr>
          <p:cNvPr id="8" name="Footer Placeholder 7"/>
          <p:cNvSpPr>
            <a:spLocks noGrp="1"/>
          </p:cNvSpPr>
          <p:nvPr>
            <p:ph type="ftr" sz="quarter" idx="11"/>
          </p:nvPr>
        </p:nvSpPr>
        <p:spPr bwMode="auto"/>
        <p:txBody>
          <a:bodyPr/>
          <a:lstStyle/>
          <a:p>
            <a:pPr>
              <a:defRPr/>
            </a:pPr>
            <a:endParaRPr lang="en-US"/>
          </a:p>
        </p:txBody>
      </p:sp>
      <p:sp>
        <p:nvSpPr>
          <p:cNvPr id="9" name="Slide Number Placeholder 8"/>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BE15BF18-0007-481C-AA29-413124BC3EE7}" type="datetime1">
              <a:rPr lang="en-US"/>
              <a:t/>
            </a:fld>
            <a:endParaRPr lang="en-US"/>
          </a:p>
        </p:txBody>
      </p:sp>
      <p:sp>
        <p:nvSpPr>
          <p:cNvPr id="4" name="Footer Placeholder 3"/>
          <p:cNvSpPr>
            <a:spLocks noGrp="1"/>
          </p:cNvSpPr>
          <p:nvPr>
            <p:ph type="ftr" sz="quarter" idx="11"/>
          </p:nvPr>
        </p:nvSpPr>
        <p:spPr bwMode="auto"/>
        <p:txBody>
          <a:bodyPr/>
          <a:lstStyle/>
          <a:p>
            <a:pPr>
              <a:defRPr/>
            </a:pPr>
            <a:endParaRPr lang="en-US"/>
          </a:p>
        </p:txBody>
      </p:sp>
      <p:sp>
        <p:nvSpPr>
          <p:cNvPr id="5" name="Slide Number Placeholder 4"/>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lank">
    <p:spTree>
      <p:nvGrpSpPr>
        <p:cNvPr id="1" name=""/>
        <p:cNvGrpSpPr/>
        <p:nvPr/>
      </p:nvGrpSpPr>
      <p:grpSpPr bwMode="auto">
        <a:xfrm>
          <a:off x="0" y="0"/>
          <a:ext cx="0" cy="0"/>
          <a:chOff x="0" y="0"/>
          <a:chExt cx="0" cy="0"/>
        </a:xfrm>
      </p:grpSpPr>
      <p:sp useBgFill="1">
        <p:nvSpPr>
          <p:cNvPr id="5" name="Rectangle 4"/>
          <p:cNvSpPr/>
          <p:nvPr/>
        </p:nvSpPr>
        <p:spPr bwMode="auto">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Date Placeholder 1"/>
          <p:cNvSpPr>
            <a:spLocks noGrp="1"/>
          </p:cNvSpPr>
          <p:nvPr>
            <p:ph type="dt" sz="half" idx="10"/>
          </p:nvPr>
        </p:nvSpPr>
        <p:spPr bwMode="auto"/>
        <p:txBody>
          <a:bodyPr/>
          <a:lstStyle/>
          <a:p>
            <a:pPr>
              <a:defRPr/>
            </a:pPr>
            <a:fld id="{09BE9870-3748-43AD-B547-02A075CB4A1D}" type="datetime1">
              <a:rPr lang="en-US"/>
              <a:t/>
            </a:fld>
            <a:endParaRPr lang="en-US"/>
          </a:p>
        </p:txBody>
      </p:sp>
      <p:sp>
        <p:nvSpPr>
          <p:cNvPr id="3" name="Footer Placeholder 2"/>
          <p:cNvSpPr>
            <a:spLocks noGrp="1"/>
          </p:cNvSpPr>
          <p:nvPr>
            <p:ph type="ftr" sz="quarter" idx="11"/>
          </p:nvPr>
        </p:nvSpPr>
        <p:spPr bwMode="auto"/>
        <p:txBody>
          <a:bodyPr/>
          <a:lstStyle/>
          <a:p>
            <a:pPr>
              <a:defRPr/>
            </a:pPr>
            <a:endParaRPr lang="en-US"/>
          </a:p>
        </p:txBody>
      </p:sp>
      <p:sp>
        <p:nvSpPr>
          <p:cNvPr id="4" name="Slide Number Placeholder 3"/>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40080" y="1371600"/>
            <a:ext cx="3859397" cy="1451723"/>
          </a:xfrm>
        </p:spPr>
        <p:txBody>
          <a:bodyPr anchor="t">
            <a:normAutofit/>
          </a:bodyPr>
          <a:lstStyle>
            <a:lvl1pPr>
              <a:defRPr sz="3600"/>
            </a:lvl1pPr>
          </a:lstStyle>
          <a:p>
            <a:pPr>
              <a:defRPr/>
            </a:pPr>
            <a:r>
              <a:rPr lang="en-US"/>
              <a:t>Click to edit Master title style</a:t>
            </a:r>
            <a:endParaRPr/>
          </a:p>
        </p:txBody>
      </p:sp>
      <p:sp>
        <p:nvSpPr>
          <p:cNvPr id="3" name="Content Placeholder 2"/>
          <p:cNvSpPr>
            <a:spLocks noGrp="1"/>
          </p:cNvSpPr>
          <p:nvPr>
            <p:ph idx="1"/>
          </p:nvPr>
        </p:nvSpPr>
        <p:spPr bwMode="auto">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558E7897-33C5-4F1A-9307-D068E37F3DC7}" type="datetime1">
              <a:rPr lang="en-US"/>
              <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40080" y="1371600"/>
            <a:ext cx="3859397" cy="1451723"/>
          </a:xfrm>
        </p:spPr>
        <p:txBody>
          <a:bodyPr anchor="t">
            <a:normAutofit/>
          </a:bodyPr>
          <a:lstStyle>
            <a:lvl1pPr>
              <a:defRPr sz="3600"/>
            </a:lvl1pPr>
          </a:lstStyle>
          <a:p>
            <a:pPr>
              <a:defRPr/>
            </a:pPr>
            <a:r>
              <a:rPr lang="en-US"/>
              <a:t>Click to edit Master title style</a:t>
            </a:r>
            <a:endParaRPr/>
          </a:p>
        </p:txBody>
      </p:sp>
      <p:sp>
        <p:nvSpPr>
          <p:cNvPr id="3" name="Picture Placeholder 2"/>
          <p:cNvSpPr>
            <a:spLocks noGrp="1"/>
          </p:cNvSpPr>
          <p:nvPr>
            <p:ph type="pic" idx="1"/>
          </p:nvPr>
        </p:nvSpPr>
        <p:spPr bwMode="auto">
          <a:xfrm>
            <a:off x="4937760" y="1033271"/>
            <a:ext cx="6592823"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4" name="Text Placeholder 3"/>
          <p:cNvSpPr>
            <a:spLocks noGrp="1"/>
          </p:cNvSpPr>
          <p:nvPr>
            <p:ph type="body" sz="half" idx="2"/>
          </p:nvPr>
        </p:nvSpPr>
        <p:spPr bwMode="auto">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82E171BA-CC09-47C8-A6DF-F5C5CB59CEEC}" type="datetime1">
              <a:rPr lang="en-US"/>
              <a:t/>
            </a:fld>
            <a:endParaRPr lang="en-US"/>
          </a:p>
        </p:txBody>
      </p:sp>
      <p:sp>
        <p:nvSpPr>
          <p:cNvPr id="6" name="Footer Placeholder 5"/>
          <p:cNvSpPr>
            <a:spLocks noGrp="1"/>
          </p:cNvSpPr>
          <p:nvPr>
            <p:ph type="ftr" sz="quarter" idx="11"/>
          </p:nvPr>
        </p:nvSpPr>
        <p:spPr bwMode="auto"/>
        <p:txBody>
          <a:bodyPr/>
          <a:lstStyle/>
          <a:p>
            <a:pPr>
              <a:defRPr/>
            </a:pPr>
            <a:endParaRPr lang="en-US"/>
          </a:p>
        </p:txBody>
      </p:sp>
      <p:sp>
        <p:nvSpPr>
          <p:cNvPr id="7" name="Slide Number Placeholder 6"/>
          <p:cNvSpPr>
            <a:spLocks noGrp="1"/>
          </p:cNvSpPr>
          <p:nvPr>
            <p:ph type="sldNum" sz="quarter" idx="12"/>
          </p:nvPr>
        </p:nvSpPr>
        <p:spPr bwMode="auto"/>
        <p:txBody>
          <a:bodyPr/>
          <a:lstStyle/>
          <a:p>
            <a:pPr>
              <a:defRPr/>
            </a:pPr>
            <a:fld id="{70C12960-6E85-460F-B6E3-5B82CB31AF3D}" type="slidenum">
              <a:rPr lang="en-US"/>
              <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640079" y="1371601"/>
            <a:ext cx="10890929" cy="1097280"/>
          </a:xfrm>
          <a:prstGeom prst="rect">
            <a:avLst/>
          </a:prstGeom>
        </p:spPr>
        <p:txBody>
          <a:bodyPr vert="horz" lIns="91440" tIns="45720" rIns="91440" bIns="45720" rtlCol="0" anchor="t">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640080" y="2633472"/>
            <a:ext cx="10890928" cy="3566160"/>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640080" y="6356350"/>
            <a:ext cx="2743200" cy="365125"/>
          </a:xfrm>
          <a:prstGeom prst="rect">
            <a:avLst/>
          </a:prstGeom>
        </p:spPr>
        <p:txBody>
          <a:bodyPr vert="horz" lIns="91440" tIns="45720" rIns="91440" bIns="45720" rtlCol="0" anchor="ctr"/>
          <a:lstStyle>
            <a:lvl1pPr algn="l">
              <a:defRPr sz="900" b="1" cap="all" spc="300">
                <a:solidFill>
                  <a:schemeClr val="tx1"/>
                </a:solidFill>
              </a:defRPr>
            </a:lvl1pPr>
          </a:lstStyle>
          <a:p>
            <a:pPr>
              <a:defRPr/>
            </a:pPr>
            <a:fld id="{7DA38F49-B3E2-4BF0-BEC7-C30D34ABBB8D}" type="datetime1">
              <a:rPr lang="en-US"/>
              <a:t/>
            </a:fld>
            <a:endParaRPr lang="en-US"/>
          </a:p>
        </p:txBody>
      </p:sp>
      <p:sp>
        <p:nvSpPr>
          <p:cNvPr id="5" name="Footer Placeholder 4"/>
          <p:cNvSpPr>
            <a:spLocks noGrp="1"/>
          </p:cNvSpPr>
          <p:nvPr>
            <p:ph type="ftr" sz="quarter" idx="3"/>
          </p:nvPr>
        </p:nvSpPr>
        <p:spPr bwMode="auto">
          <a:xfrm>
            <a:off x="6767622" y="6356350"/>
            <a:ext cx="4040373" cy="365125"/>
          </a:xfrm>
          <a:prstGeom prst="rect">
            <a:avLst/>
          </a:prstGeom>
        </p:spPr>
        <p:txBody>
          <a:bodyPr vert="horz" lIns="91440" tIns="45720" rIns="91440" bIns="45720" rtlCol="0" anchor="ctr"/>
          <a:lstStyle>
            <a:lvl1pPr algn="r">
              <a:defRPr sz="900" b="1" cap="all" spc="300">
                <a:solidFill>
                  <a:schemeClr val="tx1"/>
                </a:solidFill>
              </a:defRPr>
            </a:lvl1pPr>
          </a:lstStyle>
          <a:p>
            <a:pPr>
              <a:defRPr/>
            </a:pPr>
            <a:endParaRPr lang="en-US"/>
          </a:p>
        </p:txBody>
      </p:sp>
      <p:sp>
        <p:nvSpPr>
          <p:cNvPr id="6" name="Slide Number Placeholder 5"/>
          <p:cNvSpPr>
            <a:spLocks noGrp="1"/>
          </p:cNvSpPr>
          <p:nvPr>
            <p:ph type="sldNum" sz="quarter" idx="4"/>
          </p:nvPr>
        </p:nvSpPr>
        <p:spPr bwMode="auto">
          <a:xfrm>
            <a:off x="10807995" y="6356350"/>
            <a:ext cx="723014" cy="365125"/>
          </a:xfrm>
          <a:prstGeom prst="rect">
            <a:avLst/>
          </a:prstGeom>
        </p:spPr>
        <p:txBody>
          <a:bodyPr vert="horz" lIns="91440" tIns="45720" rIns="91440" bIns="45720" rtlCol="0" anchor="ctr"/>
          <a:lstStyle>
            <a:lvl1pPr algn="r">
              <a:defRPr sz="900" b="1" cap="all" spc="300">
                <a:solidFill>
                  <a:schemeClr val="tx1"/>
                </a:solidFill>
              </a:defRPr>
            </a:lvl1pPr>
          </a:lstStyle>
          <a:p>
            <a:pPr>
              <a:defRPr/>
            </a:pPr>
            <a:fld id="{70C12960-6E85-460F-B6E3-5B82CB31AF3D}" type="slidenum">
              <a:rPr lang="en-US"/>
              <a:t/>
            </a:fld>
            <a:endParaRPr lang="en-US"/>
          </a:p>
        </p:txBody>
      </p:sp>
      <p:cxnSp>
        <p:nvCxnSpPr>
          <p:cNvPr id="9" name="Straight Connector 8"/>
          <p:cNvCxnSpPr>
            <a:cxnSpLocks/>
          </p:cNvCxnSpPr>
          <p:nvPr/>
        </p:nvCxnSpPr>
        <p:spPr bwMode="auto">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lvl1pPr algn="l" defTabSz="914400">
        <a:lnSpc>
          <a:spcPct val="100000"/>
        </a:lnSpc>
        <a:spcBef>
          <a:spcPts val="0"/>
        </a:spcBef>
        <a:buNone/>
        <a:defRPr sz="4000" b="1">
          <a:solidFill>
            <a:schemeClr val="tx1"/>
          </a:solidFill>
          <a:latin typeface="+mj-lt"/>
          <a:ea typeface="+mj-ea"/>
          <a:cs typeface="+mj-cs"/>
        </a:defRPr>
      </a:lvl1pPr>
    </p:titleStyle>
    <p:bodyStyle>
      <a:lvl1pPr marL="228600" indent="-228600" algn="l" defTabSz="914400">
        <a:lnSpc>
          <a:spcPct val="120000"/>
        </a:lnSpc>
        <a:spcBef>
          <a:spcPts val="1000"/>
        </a:spcBef>
        <a:buSzPct val="87000"/>
        <a:buFont typeface="Arial"/>
        <a:buChar char="•"/>
        <a:defRPr sz="2000">
          <a:solidFill>
            <a:schemeClr val="tx1"/>
          </a:solidFill>
          <a:latin typeface="+mn-lt"/>
          <a:ea typeface="+mn-ea"/>
          <a:cs typeface="+mn-cs"/>
        </a:defRPr>
      </a:lvl1pPr>
      <a:lvl2pPr marL="493776" indent="-228600" algn="l" defTabSz="914400">
        <a:lnSpc>
          <a:spcPct val="120000"/>
        </a:lnSpc>
        <a:spcBef>
          <a:spcPts val="500"/>
        </a:spcBef>
        <a:buSzPct val="87000"/>
        <a:buFont typeface="Arial"/>
        <a:buChar char="•"/>
        <a:defRPr sz="1800">
          <a:solidFill>
            <a:schemeClr val="tx1"/>
          </a:solidFill>
          <a:latin typeface="+mn-lt"/>
          <a:ea typeface="+mn-ea"/>
          <a:cs typeface="+mn-cs"/>
        </a:defRPr>
      </a:lvl2pPr>
      <a:lvl3pPr marL="731520" indent="-228600" algn="l" defTabSz="914400">
        <a:lnSpc>
          <a:spcPct val="120000"/>
        </a:lnSpc>
        <a:spcBef>
          <a:spcPts val="500"/>
        </a:spcBef>
        <a:buSzPct val="87000"/>
        <a:buFont typeface="Arial"/>
        <a:buChar char="•"/>
        <a:defRPr sz="1600">
          <a:solidFill>
            <a:schemeClr val="tx1"/>
          </a:solidFill>
          <a:latin typeface="+mn-lt"/>
          <a:ea typeface="+mn-ea"/>
          <a:cs typeface="+mn-cs"/>
        </a:defRPr>
      </a:lvl3pPr>
      <a:lvl4pPr marL="1051560" indent="-285750" algn="l" defTabSz="914400">
        <a:lnSpc>
          <a:spcPct val="120000"/>
        </a:lnSpc>
        <a:spcBef>
          <a:spcPts val="500"/>
        </a:spcBef>
        <a:buSzPct val="87000"/>
        <a:buFont typeface="Arial"/>
        <a:buChar char="•"/>
        <a:defRPr sz="1400">
          <a:solidFill>
            <a:schemeClr val="tx1"/>
          </a:solidFill>
          <a:latin typeface="+mn-lt"/>
          <a:ea typeface="+mn-ea"/>
          <a:cs typeface="+mn-cs"/>
        </a:defRPr>
      </a:lvl4pPr>
      <a:lvl5pPr marL="1298448" indent="-228600" algn="l" defTabSz="914400">
        <a:lnSpc>
          <a:spcPct val="120000"/>
        </a:lnSpc>
        <a:spcBef>
          <a:spcPts val="500"/>
        </a:spcBef>
        <a:buSzPct val="87000"/>
        <a:buFont typeface="Arial"/>
        <a:buChar char="•"/>
        <a:defRPr sz="14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diagramData" Target="../diagrams/data2.xml" /><Relationship Id="rId3" Type="http://schemas.microsoft.com/office/2007/relationships/diagramDrawing" Target="../diagrams/drawing2.xml" /><Relationship Id="rId4" Type="http://schemas.openxmlformats.org/officeDocument/2006/relationships/diagramColors" Target="../diagrams/colors2.xml" /><Relationship Id="rId5" Type="http://schemas.openxmlformats.org/officeDocument/2006/relationships/diagramLayout" Target="../diagrams/layout2.xml" /><Relationship Id="rId6" Type="http://schemas.openxmlformats.org/officeDocument/2006/relationships/diagramQuickStyle" Target="../diagrams/quickStyle2.xml" /></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diagramData" Target="../diagrams/data1.xml" /><Relationship Id="rId3" Type="http://schemas.microsoft.com/office/2007/relationships/diagramDrawing" Target="../diagrams/drawing1.xml" /><Relationship Id="rId4" Type="http://schemas.openxmlformats.org/officeDocument/2006/relationships/diagramColors" Target="../diagrams/colors1.xml" /><Relationship Id="rId5" Type="http://schemas.openxmlformats.org/officeDocument/2006/relationships/diagramLayout" Target="../diagrams/layout1.xml" /><Relationship Id="rId6" Type="http://schemas.openxmlformats.org/officeDocument/2006/relationships/diagramQuickStyle" Target="../diagrams/quickStyle1.xml" /><Relationship Id="rId7" Type="http://schemas.openxmlformats.org/officeDocument/2006/relationships/image" Target="../media/image9.png"/><Relationship Id="rId8" Type="http://schemas.openxmlformats.org/officeDocument/2006/relationships/image" Target="../media/image10.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1.jpg"/><Relationship Id="rId3" Type="http://schemas.openxmlformats.org/officeDocument/2006/relationships/image" Target="../media/image12.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g"/><Relationship Id="rId3" Type="http://schemas.openxmlformats.org/officeDocument/2006/relationships/image" Target="../media/image15.jpg"/><Relationship Id="rId4" Type="http://schemas.openxmlformats.org/officeDocument/2006/relationships/image" Target="../media/image16.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g"/><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6" Type="http://schemas.openxmlformats.org/officeDocument/2006/relationships/image" Target="../media/image21.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en-US">
                <a:latin typeface="Patrick Hand"/>
              </a:rPr>
              <a:t>Çocuğun Yüzünde Bal Rengi Kabuk: Bakteriyel Deri Enfeksiyonları</a:t>
            </a: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tr-TR">
                <a:solidFill>
                  <a:srgbClr val="FF0000"/>
                </a:solidFill>
                <a:latin typeface="Patrick Hand"/>
              </a:rPr>
              <a:t>Olası Komplikasyonlar ve Korunma Yolları</a:t>
            </a:r>
            <a:br>
              <a:rPr lang="tr-TR">
                <a:solidFill>
                  <a:srgbClr val="FF0000"/>
                </a:solidFill>
                <a:latin typeface="Patrick Hand"/>
              </a:rPr>
            </a:br>
            <a:endParaRPr lang="tr-TR"/>
          </a:p>
        </p:txBody>
      </p:sp>
      <p:sp>
        <p:nvSpPr>
          <p:cNvPr id="4" name="Metin kutusu 3"/>
          <p:cNvSpPr txBox="1"/>
          <p:nvPr/>
        </p:nvSpPr>
        <p:spPr bwMode="auto">
          <a:xfrm>
            <a:off x="236482" y="1370268"/>
            <a:ext cx="6106869" cy="4480920"/>
          </a:xfrm>
          <a:prstGeom prst="rect">
            <a:avLst/>
          </a:prstGeom>
          <a:noFill/>
        </p:spPr>
        <p:txBody>
          <a:bodyPr wrap="square">
            <a:spAutoFit/>
          </a:bodyPr>
          <a:lstStyle/>
          <a:p>
            <a:pPr marL="0" indent="0" algn="just">
              <a:defRPr/>
            </a:pPr>
            <a:r>
              <a:rPr lang="tr-TR" sz="1800" b="1" u="sng">
                <a:latin typeface="Patrick Hand"/>
              </a:rPr>
              <a:t>Komplikasyonlar</a:t>
            </a:r>
            <a:endParaRPr sz="1600" b="1"/>
          </a:p>
          <a:p>
            <a:pPr algn="just">
              <a:defRPr/>
            </a:pPr>
            <a:r>
              <a:rPr lang="tr-TR" sz="1800">
                <a:latin typeface="Patrick Hand"/>
                <a:ea typeface="Grandview Display"/>
                <a:cs typeface="Grandview Display"/>
              </a:rPr>
              <a:t>Bakteriyel deri enfeksiyonları, tedavi edilmediğinde veya uygunsuz tedavi edildiğinde çeşitli komplikasyonlara yol açabilir. Bu komplikasyonlar lokal olabileceği gibi, yaşamı tehdit eden sistemik durumlar da olabilir:</a:t>
            </a:r>
            <a:endParaRPr sz="1600"/>
          </a:p>
          <a:p>
            <a:pPr algn="just">
              <a:defRPr/>
            </a:pPr>
            <a:endParaRPr lang="tr-TR" sz="1800">
              <a:latin typeface="Patrick Hand"/>
            </a:endParaRPr>
          </a:p>
          <a:p>
            <a:pPr marL="342900" indent="-342900" algn="just">
              <a:buFont typeface="Arial"/>
              <a:buChar char="•"/>
              <a:defRPr/>
            </a:pPr>
            <a:r>
              <a:rPr lang="tr-TR" sz="1600" b="1">
                <a:latin typeface="Patrick Hand"/>
                <a:ea typeface="Grandview Display"/>
                <a:cs typeface="Grandview Display"/>
              </a:rPr>
              <a:t>Poststreptokoksik</a:t>
            </a:r>
            <a:r>
              <a:rPr lang="tr-TR" sz="1600" b="1">
                <a:latin typeface="Patrick Hand"/>
                <a:ea typeface="Grandview Display"/>
                <a:cs typeface="Grandview Display"/>
              </a:rPr>
              <a:t> </a:t>
            </a:r>
            <a:r>
              <a:rPr lang="tr-TR" sz="1600" b="1">
                <a:latin typeface="Patrick Hand"/>
                <a:ea typeface="Grandview Display"/>
                <a:cs typeface="Grandview Display"/>
              </a:rPr>
              <a:t>Glomerülonefrit</a:t>
            </a:r>
            <a:r>
              <a:rPr lang="tr-TR" sz="1600" b="1">
                <a:latin typeface="Patrick Hand"/>
                <a:ea typeface="Grandview Display"/>
                <a:cs typeface="Grandview Display"/>
              </a:rPr>
              <a:t>:</a:t>
            </a:r>
            <a:r>
              <a:rPr lang="tr-TR" sz="1600">
                <a:latin typeface="Patrick Hand"/>
                <a:ea typeface="Grandview Display"/>
                <a:cs typeface="Grandview Display"/>
              </a:rPr>
              <a:t> Özellikle </a:t>
            </a:r>
            <a:r>
              <a:rPr lang="tr-TR" sz="1600">
                <a:latin typeface="Patrick Hand"/>
                <a:ea typeface="Grandview Display"/>
                <a:cs typeface="Grandview Display"/>
              </a:rPr>
              <a:t>impetigo</a:t>
            </a:r>
            <a:r>
              <a:rPr lang="tr-TR" sz="1600">
                <a:latin typeface="Patrick Hand"/>
                <a:ea typeface="Grandview Display"/>
                <a:cs typeface="Grandview Display"/>
              </a:rPr>
              <a:t> ve </a:t>
            </a:r>
            <a:r>
              <a:rPr lang="tr-TR" sz="1600">
                <a:latin typeface="Patrick Hand"/>
                <a:ea typeface="Grandview Display"/>
                <a:cs typeface="Grandview Display"/>
              </a:rPr>
              <a:t>erizipelde</a:t>
            </a:r>
            <a:r>
              <a:rPr lang="tr-TR" sz="1600">
                <a:latin typeface="Patrick Hand"/>
                <a:ea typeface="Grandview Display"/>
                <a:cs typeface="Grandview Display"/>
              </a:rPr>
              <a:t> görülen bir böbrek komplikasyonu.</a:t>
            </a:r>
            <a:endParaRPr lang="tr-TR" sz="1600">
              <a:latin typeface="Patrick Hand"/>
            </a:endParaRPr>
          </a:p>
          <a:p>
            <a:pPr marL="342900" indent="-342900" algn="just">
              <a:buFont typeface="Arial"/>
              <a:buChar char="•"/>
              <a:defRPr/>
            </a:pPr>
            <a:r>
              <a:rPr lang="tr-TR" sz="1600" b="1">
                <a:latin typeface="Patrick Hand"/>
                <a:ea typeface="Grandview Display"/>
                <a:cs typeface="Grandview Display"/>
              </a:rPr>
              <a:t>Periorbital</a:t>
            </a:r>
            <a:r>
              <a:rPr lang="tr-TR" sz="1600" b="1">
                <a:latin typeface="Patrick Hand"/>
                <a:ea typeface="Grandview Display"/>
                <a:cs typeface="Grandview Display"/>
              </a:rPr>
              <a:t>/</a:t>
            </a:r>
            <a:r>
              <a:rPr lang="tr-TR" sz="1600" b="1">
                <a:latin typeface="Patrick Hand"/>
                <a:ea typeface="Grandview Display"/>
                <a:cs typeface="Grandview Display"/>
              </a:rPr>
              <a:t>Orbital</a:t>
            </a:r>
            <a:r>
              <a:rPr lang="tr-TR" sz="1600" b="1">
                <a:latin typeface="Patrick Hand"/>
                <a:ea typeface="Grandview Display"/>
                <a:cs typeface="Grandview Display"/>
              </a:rPr>
              <a:t> </a:t>
            </a:r>
            <a:r>
              <a:rPr lang="tr-TR" sz="1600" b="1">
                <a:latin typeface="Patrick Hand"/>
                <a:ea typeface="Grandview Display"/>
                <a:cs typeface="Grandview Display"/>
              </a:rPr>
              <a:t>Selülit</a:t>
            </a:r>
            <a:r>
              <a:rPr lang="tr-TR" sz="1600" b="1">
                <a:latin typeface="Patrick Hand"/>
                <a:ea typeface="Grandview Display"/>
                <a:cs typeface="Grandview Display"/>
              </a:rPr>
              <a:t>:</a:t>
            </a:r>
            <a:r>
              <a:rPr lang="tr-TR" sz="1600">
                <a:latin typeface="Patrick Hand"/>
                <a:ea typeface="Grandview Display"/>
                <a:cs typeface="Grandview Display"/>
              </a:rPr>
              <a:t> Yüzdeki enfeksiyonların göze yayılması.</a:t>
            </a:r>
            <a:endParaRPr lang="tr-TR" sz="1600">
              <a:latin typeface="Patrick Hand"/>
            </a:endParaRPr>
          </a:p>
          <a:p>
            <a:pPr marL="342900" indent="-342900" algn="just">
              <a:buFont typeface="Arial"/>
              <a:buChar char="•"/>
              <a:defRPr/>
            </a:pPr>
            <a:r>
              <a:rPr lang="tr-TR" sz="1600" b="1">
                <a:latin typeface="Patrick Hand"/>
                <a:ea typeface="Grandview Display"/>
                <a:cs typeface="Grandview Display"/>
              </a:rPr>
              <a:t>Septisemi/</a:t>
            </a:r>
            <a:r>
              <a:rPr lang="tr-TR" sz="1600" b="1">
                <a:latin typeface="Patrick Hand"/>
                <a:ea typeface="Grandview Display"/>
                <a:cs typeface="Grandview Display"/>
              </a:rPr>
              <a:t>Bakteriyemi</a:t>
            </a:r>
            <a:r>
              <a:rPr lang="tr-TR" sz="1600" b="1">
                <a:latin typeface="Patrick Hand"/>
                <a:ea typeface="Grandview Display"/>
                <a:cs typeface="Grandview Display"/>
              </a:rPr>
              <a:t>:</a:t>
            </a:r>
            <a:r>
              <a:rPr lang="tr-TR" sz="1600">
                <a:latin typeface="Patrick Hand"/>
                <a:ea typeface="Grandview Display"/>
                <a:cs typeface="Grandview Display"/>
              </a:rPr>
              <a:t> Bakterilerin kan dolaşımına geçmesi.</a:t>
            </a:r>
            <a:endParaRPr lang="tr-TR" sz="1600">
              <a:latin typeface="Patrick Hand"/>
            </a:endParaRPr>
          </a:p>
          <a:p>
            <a:pPr marL="342900" indent="-342900" algn="just">
              <a:buFont typeface="Arial"/>
              <a:buChar char="•"/>
              <a:defRPr/>
            </a:pPr>
            <a:r>
              <a:rPr lang="tr-TR" sz="1600" b="1">
                <a:latin typeface="Patrick Hand"/>
                <a:ea typeface="Grandview Display"/>
                <a:cs typeface="Grandview Display"/>
              </a:rPr>
              <a:t>Nekrotizan</a:t>
            </a:r>
            <a:r>
              <a:rPr lang="tr-TR" sz="1600" b="1">
                <a:latin typeface="Patrick Hand"/>
                <a:ea typeface="Grandview Display"/>
                <a:cs typeface="Grandview Display"/>
              </a:rPr>
              <a:t> </a:t>
            </a:r>
            <a:r>
              <a:rPr lang="tr-TR" sz="1600" b="1">
                <a:latin typeface="Patrick Hand"/>
                <a:ea typeface="Grandview Display"/>
                <a:cs typeface="Grandview Display"/>
              </a:rPr>
              <a:t>Fasiit</a:t>
            </a:r>
            <a:r>
              <a:rPr lang="tr-TR" sz="1600" b="1">
                <a:latin typeface="Patrick Hand"/>
                <a:ea typeface="Grandview Display"/>
                <a:cs typeface="Grandview Display"/>
              </a:rPr>
              <a:t>:</a:t>
            </a:r>
            <a:r>
              <a:rPr lang="tr-TR" sz="1600">
                <a:latin typeface="Patrick Hand"/>
                <a:ea typeface="Grandview Display"/>
                <a:cs typeface="Grandview Display"/>
              </a:rPr>
              <a:t> Deri altı dokularda hızlı yayılan, yaşamı tehdit eden enfeksiyon.</a:t>
            </a:r>
            <a:endParaRPr lang="tr-TR" sz="1600">
              <a:latin typeface="Patrick Hand"/>
            </a:endParaRPr>
          </a:p>
          <a:p>
            <a:pPr marL="342900" indent="-342900" algn="just">
              <a:buFont typeface="Arial"/>
              <a:buChar char="•"/>
              <a:defRPr/>
            </a:pPr>
            <a:r>
              <a:rPr lang="tr-TR" sz="1600" b="1">
                <a:latin typeface="Patrick Hand"/>
                <a:ea typeface="Grandview Display"/>
                <a:cs typeface="Grandview Display"/>
              </a:rPr>
              <a:t>Skarlasma</a:t>
            </a:r>
            <a:r>
              <a:rPr lang="tr-TR" sz="1600" b="1">
                <a:latin typeface="Patrick Hand"/>
                <a:ea typeface="Grandview Display"/>
                <a:cs typeface="Grandview Display"/>
              </a:rPr>
              <a:t> ve </a:t>
            </a:r>
            <a:r>
              <a:rPr lang="tr-TR" sz="1600" b="1">
                <a:latin typeface="Patrick Hand"/>
                <a:ea typeface="Grandview Display"/>
                <a:cs typeface="Grandview Display"/>
              </a:rPr>
              <a:t>Pigmentasyon</a:t>
            </a:r>
            <a:r>
              <a:rPr lang="tr-TR" sz="1600" b="1">
                <a:latin typeface="Patrick Hand"/>
                <a:ea typeface="Grandview Display"/>
                <a:cs typeface="Grandview Display"/>
              </a:rPr>
              <a:t> Değişiklikleri:</a:t>
            </a:r>
            <a:r>
              <a:rPr lang="tr-TR" sz="1600">
                <a:latin typeface="Patrick Hand"/>
                <a:ea typeface="Grandview Display"/>
                <a:cs typeface="Grandview Display"/>
              </a:rPr>
              <a:t> İyileşme sonrası kalıcı izler.</a:t>
            </a:r>
            <a:endParaRPr lang="tr-TR">
              <a:latin typeface="Patrick Hand"/>
            </a:endParaRPr>
          </a:p>
          <a:p>
            <a:pPr>
              <a:defRPr/>
            </a:pPr>
            <a:endParaRPr lang="tr-TR" sz="2000">
              <a:latin typeface="Patrick Hand"/>
            </a:endParaRPr>
          </a:p>
        </p:txBody>
      </p:sp>
      <p:sp>
        <p:nvSpPr>
          <p:cNvPr id="6" name="Metin kutusu 5"/>
          <p:cNvSpPr txBox="1"/>
          <p:nvPr/>
        </p:nvSpPr>
        <p:spPr bwMode="auto">
          <a:xfrm>
            <a:off x="6448096" y="1502749"/>
            <a:ext cx="4850883" cy="4176119"/>
          </a:xfrm>
          <a:prstGeom prst="rect">
            <a:avLst/>
          </a:prstGeom>
          <a:noFill/>
        </p:spPr>
        <p:txBody>
          <a:bodyPr wrap="square">
            <a:spAutoFit/>
          </a:bodyPr>
          <a:lstStyle/>
          <a:p>
            <a:pPr marL="0" indent="0">
              <a:buNone/>
              <a:defRPr/>
            </a:pPr>
            <a:r>
              <a:rPr lang="tr-TR" sz="1800" b="1" u="sng">
                <a:latin typeface="Patrick Hand"/>
              </a:rPr>
              <a:t>Önleme</a:t>
            </a:r>
            <a:endParaRPr sz="1600" b="1"/>
          </a:p>
          <a:p>
            <a:pPr>
              <a:defRPr/>
            </a:pPr>
            <a:r>
              <a:rPr lang="tr-TR" sz="1800">
                <a:latin typeface="Patrick Hand"/>
                <a:ea typeface="Grandview Display"/>
                <a:cs typeface="Grandview Display"/>
              </a:rPr>
              <a:t>Enfeksiyonların önlenmesinde hijyen ve erken müdahale esastır:</a:t>
            </a:r>
            <a:endParaRPr sz="1600"/>
          </a:p>
          <a:p>
            <a:pPr>
              <a:defRPr/>
            </a:pPr>
            <a:endParaRPr lang="tr-TR" sz="1800">
              <a:latin typeface="Patrick Hand"/>
            </a:endParaRPr>
          </a:p>
          <a:p>
            <a:pPr marL="342900" indent="-342900">
              <a:buFont typeface="Arial"/>
              <a:buChar char="•"/>
              <a:defRPr/>
            </a:pPr>
            <a:r>
              <a:rPr lang="tr-TR" sz="1600" b="1">
                <a:latin typeface="Patrick Hand"/>
                <a:ea typeface="Grandview Display"/>
                <a:cs typeface="Grandview Display"/>
              </a:rPr>
              <a:t>El Hijyeni:</a:t>
            </a:r>
            <a:r>
              <a:rPr lang="tr-TR" sz="1600">
                <a:latin typeface="Patrick Hand"/>
                <a:ea typeface="Grandview Display"/>
                <a:cs typeface="Grandview Display"/>
              </a:rPr>
              <a:t> Çocuklara düzenli el yıkama alışkanlığı kazandırma.</a:t>
            </a:r>
            <a:endParaRPr lang="tr-TR" sz="1600">
              <a:latin typeface="Patrick Hand"/>
            </a:endParaRPr>
          </a:p>
          <a:p>
            <a:pPr marL="342900" indent="-342900">
              <a:buFont typeface="Arial"/>
              <a:buChar char="•"/>
              <a:defRPr/>
            </a:pPr>
            <a:r>
              <a:rPr lang="tr-TR" sz="1600" b="1">
                <a:latin typeface="Patrick Hand"/>
                <a:ea typeface="Grandview Display"/>
                <a:cs typeface="Grandview Display"/>
              </a:rPr>
              <a:t>Cilt Bakımı:</a:t>
            </a:r>
            <a:r>
              <a:rPr lang="tr-TR" sz="1600">
                <a:latin typeface="Patrick Hand"/>
                <a:ea typeface="Grandview Display"/>
                <a:cs typeface="Grandview Display"/>
              </a:rPr>
              <a:t> Küçük kesik ve sıyrıkları temizleme ve antiseptik ile koruma.</a:t>
            </a:r>
            <a:endParaRPr lang="tr-TR" sz="1600">
              <a:latin typeface="Patrick Hand"/>
            </a:endParaRPr>
          </a:p>
          <a:p>
            <a:pPr marL="342900" indent="-342900">
              <a:buFont typeface="Arial"/>
              <a:buChar char="•"/>
              <a:defRPr/>
            </a:pPr>
            <a:r>
              <a:rPr lang="tr-TR" sz="1600" b="1">
                <a:latin typeface="Patrick Hand"/>
                <a:ea typeface="Grandview Display"/>
                <a:cs typeface="Grandview Display"/>
              </a:rPr>
              <a:t>Tırnak Kesimi:</a:t>
            </a:r>
            <a:r>
              <a:rPr lang="tr-TR" sz="1600">
                <a:latin typeface="Patrick Hand"/>
                <a:ea typeface="Grandview Display"/>
                <a:cs typeface="Grandview Display"/>
              </a:rPr>
              <a:t> Tırnakların kısa tutulması, kaşınmaya bağlı enfeksiyon riskini azaltır.</a:t>
            </a:r>
            <a:endParaRPr lang="tr-TR" sz="1600">
              <a:latin typeface="Patrick Hand"/>
            </a:endParaRPr>
          </a:p>
          <a:p>
            <a:pPr marL="342900" indent="-342900">
              <a:buFont typeface="Arial"/>
              <a:buChar char="•"/>
              <a:defRPr/>
            </a:pPr>
            <a:r>
              <a:rPr lang="tr-TR" sz="1600" b="1">
                <a:latin typeface="Patrick Hand"/>
                <a:ea typeface="Grandview Display"/>
                <a:cs typeface="Grandview Display"/>
              </a:rPr>
              <a:t>Kişisel Eşya Paylaşımından Kaçınma:</a:t>
            </a:r>
            <a:r>
              <a:rPr lang="tr-TR" sz="1600">
                <a:latin typeface="Patrick Hand"/>
                <a:ea typeface="Grandview Display"/>
                <a:cs typeface="Grandview Display"/>
              </a:rPr>
              <a:t> Havlu, giysi gibi kişisel eşyaların paylaşılmaması.</a:t>
            </a:r>
            <a:endParaRPr lang="tr-TR" sz="1600">
              <a:latin typeface="Patrick Hand"/>
            </a:endParaRPr>
          </a:p>
          <a:p>
            <a:pPr marL="342900" indent="-342900">
              <a:buFont typeface="Arial"/>
              <a:buChar char="•"/>
              <a:defRPr/>
            </a:pPr>
            <a:r>
              <a:rPr lang="tr-TR" sz="1600" b="1">
                <a:latin typeface="Patrick Hand"/>
                <a:ea typeface="Grandview Display"/>
                <a:cs typeface="Grandview Display"/>
              </a:rPr>
              <a:t>Altta Yatan Durumların Yönetimi:</a:t>
            </a:r>
            <a:r>
              <a:rPr lang="tr-TR" sz="1600">
                <a:latin typeface="Patrick Hand"/>
                <a:ea typeface="Grandview Display"/>
                <a:cs typeface="Grandview Display"/>
              </a:rPr>
              <a:t> Egzama gibi cilt bariyerini bozan durumların kontrol altına alınması.</a:t>
            </a:r>
            <a:endParaRPr lang="tr-TR">
              <a:latin typeface="Patrick Hand"/>
            </a:endParaRPr>
          </a:p>
          <a:p>
            <a:pPr>
              <a:defRPr/>
            </a:pPr>
            <a:endParaRPr lang="tr-TR" sz="2000">
              <a:latin typeface="Patrick Hand"/>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tr-TR">
                <a:solidFill>
                  <a:srgbClr val="FF0000"/>
                </a:solidFill>
                <a:latin typeface="Patrick Hand"/>
              </a:rPr>
              <a:t>Temel Çıkarımlar ve İleri Adımlar</a:t>
            </a:r>
            <a:br>
              <a:rPr lang="tr-TR">
                <a:solidFill>
                  <a:srgbClr val="FF0000"/>
                </a:solidFill>
                <a:latin typeface="Patrick Hand"/>
              </a:rPr>
            </a:br>
            <a:endParaRPr lang="tr-TR"/>
          </a:p>
        </p:txBody>
      </p:sp>
      <p:graphicFrame>
        <p:nvGraphicFramePr>
          <p:cNvPr id="3" name="İçerik Yer Tutucusu 3"/>
          <p:cNvGraphicFramePr>
            <a:graphicFrameLocks xmlns:a="http://schemas.openxmlformats.org/drawingml/2006/main"/>
          </p:cNvGraphicFramePr>
          <p:nvPr/>
        </p:nvGraphicFramePr>
        <p:xfrm>
          <a:off x="1597798" y="1545020"/>
          <a:ext cx="9574699" cy="4594481"/>
          <a:chOff x="0" y="0"/>
          <a:chExt cx="9574699" cy="4594481"/>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 name="İçerik Yer Tutucusu 2"/>
          <p:cNvSpPr>
            <a:spLocks noGrp="1"/>
          </p:cNvSpPr>
          <p:nvPr>
            <p:ph idx="1"/>
          </p:nvPr>
        </p:nvSpPr>
        <p:spPr bwMode="auto"/>
        <p:txBody>
          <a:bodyPr vert="horz" lIns="91440" tIns="45720" rIns="91440" bIns="45720" rtlCol="0" anchor="t">
            <a:normAutofit/>
          </a:bodyPr>
          <a:lstStyle/>
          <a:p>
            <a:pPr algn="ctr">
              <a:defRPr/>
            </a:pPr>
            <a:r>
              <a:rPr lang="tr-TR" sz="6000">
                <a:latin typeface="Patrick Hand"/>
              </a:rPr>
              <a:t>TEŞEKKÜRLER</a:t>
            </a:r>
            <a:endParaRPr lang="tr-TR"/>
          </a:p>
        </p:txBody>
      </p:sp>
      <p:pic>
        <p:nvPicPr>
          <p:cNvPr id="2" name="Resim 1"/>
          <p:cNvPicPr>
            <a:picLocks noChangeAspect="1"/>
          </p:cNvPicPr>
          <p:nvPr/>
        </p:nvPicPr>
        <p:blipFill>
          <a:blip r:embed="rId2"/>
          <a:stretch/>
        </p:blipFill>
        <p:spPr bwMode="auto">
          <a:xfrm>
            <a:off x="-3718" y="0"/>
            <a:ext cx="12195718" cy="685590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useBgFill="1">
        <p:nvSpPr>
          <p:cNvPr id="9" name="Rectangle 8"/>
          <p:cNvSpPr>
            <a:spLocks noAdjustHandles="1" noChangeArrowheads="1" noChangeAspect="1" noChangeShapeType="1" noEditPoints="1" noGrp="1" noMove="1" noResize="1" noRot="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 name="Başlık 1"/>
          <p:cNvSpPr>
            <a:spLocks noGrp="1"/>
          </p:cNvSpPr>
          <p:nvPr>
            <p:ph type="title"/>
          </p:nvPr>
        </p:nvSpPr>
        <p:spPr bwMode="auto">
          <a:xfrm flipH="0" flipV="0">
            <a:off x="318583" y="1348740"/>
            <a:ext cx="3861750" cy="4160518"/>
          </a:xfrm>
        </p:spPr>
        <p:txBody>
          <a:bodyPr anchor="t">
            <a:normAutofit/>
          </a:bodyPr>
          <a:lstStyle/>
          <a:p>
            <a:pPr>
              <a:defRPr/>
            </a:pPr>
            <a:br>
              <a:rPr lang="en-US" sz="3600" b="0">
                <a:latin typeface="Patrick Hand"/>
              </a:rPr>
            </a:br>
            <a:br>
              <a:rPr lang="en-US" sz="3600" b="0">
                <a:latin typeface="Patrick Hand"/>
              </a:rPr>
            </a:br>
            <a:r>
              <a:rPr lang="en-US" sz="3600" b="0">
                <a:latin typeface="Patrick Hand"/>
              </a:rPr>
              <a:t>Bakteriyel</a:t>
            </a:r>
            <a:r>
              <a:rPr lang="en-US" sz="3600" b="0">
                <a:latin typeface="Patrick Hand"/>
              </a:rPr>
              <a:t> Deri </a:t>
            </a:r>
            <a:r>
              <a:rPr lang="en-US" sz="3600" b="0">
                <a:latin typeface="Patrick Hand"/>
              </a:rPr>
              <a:t>Enfeksiyonları</a:t>
            </a:r>
            <a:r>
              <a:rPr lang="tr-TR" sz="3600" b="0">
                <a:latin typeface="Patrick Hand"/>
              </a:rPr>
              <a:t>n</a:t>
            </a:r>
            <a:r>
              <a:rPr lang="en-US" sz="3600" b="0">
                <a:latin typeface="Patrick Hand"/>
              </a:rPr>
              <a:t>a </a:t>
            </a:r>
            <a:r>
              <a:rPr lang="en-US" sz="3600" b="0">
                <a:latin typeface="Patrick Hand"/>
              </a:rPr>
              <a:t>Genel</a:t>
            </a:r>
            <a:r>
              <a:rPr lang="en-US" sz="3600" b="0">
                <a:latin typeface="Patrick Hand"/>
              </a:rPr>
              <a:t> </a:t>
            </a:r>
            <a:r>
              <a:rPr lang="en-US" sz="3600" b="0">
                <a:latin typeface="Patrick Hand"/>
              </a:rPr>
              <a:t>Bakış</a:t>
            </a:r>
            <a:endParaRPr lang="tr-TR" sz="3600" b="0">
              <a:latin typeface="Patrick Hand"/>
            </a:endParaRPr>
          </a:p>
          <a:p>
            <a:pPr>
              <a:defRPr/>
            </a:pPr>
            <a:endParaRPr lang="tr-TR" sz="3600"/>
          </a:p>
        </p:txBody>
      </p:sp>
      <p:cxnSp>
        <p:nvCxnSpPr>
          <p:cNvPr id="11" name="Straight Connector 10"/>
          <p:cNvCxnSpPr>
            <a:cxnSpLocks noAdjustHandles="1" noChangeArrowheads="1" noChangeAspect="1" noChangeShapeType="1" noEditPoints="1" noGrp="1" noMove="1" noResize="1" noRot="1"/>
          </p:cNvCxnSpPr>
          <p:nvPr/>
        </p:nvCxnSpPr>
        <p:spPr bwMode="auto">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İçerik Yer Tutucusu 2"/>
          <p:cNvGraphicFramePr>
            <a:graphicFrameLocks xmlns:a="http://schemas.openxmlformats.org/drawingml/2006/main" noGrp="1"/>
          </p:cNvGraphicFramePr>
          <p:nvPr>
            <p:ph idx="1"/>
          </p:nvPr>
        </p:nvGraphicFramePr>
        <p:xfrm>
          <a:off x="4303332" y="1622518"/>
          <a:ext cx="7216416" cy="4380347"/>
          <a:chOff x="0" y="0"/>
          <a:chExt cx="7216416" cy="4380347"/>
        </p:xfrm>
        <a:graphic>
          <a:graphicData uri="http://schemas.openxmlformats.org/drawingml/2006/diagram">
            <dgm:relIds xmlns:dgm="http://schemas.openxmlformats.org/drawingml/2006/diagram" xmlns:r="http://schemas.openxmlformats.org/officeDocument/2006/relationships" r:dm="rId2" r:lo="rId5" r:qs="rId6" r:cs="rId4"/>
          </a:graphicData>
        </a:graphic>
      </p:graphicFrame>
      <p:pic>
        <p:nvPicPr>
          <p:cNvPr id="3" name="Resim 2"/>
          <p:cNvPicPr>
            <a:picLocks noChangeAspect="1"/>
          </p:cNvPicPr>
          <p:nvPr/>
        </p:nvPicPr>
        <p:blipFill>
          <a:blip r:embed="rId7"/>
          <a:stretch/>
        </p:blipFill>
        <p:spPr bwMode="auto">
          <a:xfrm>
            <a:off x="0" y="99869"/>
            <a:ext cx="12192000" cy="1522649"/>
          </a:xfrm>
          <a:prstGeom prst="rect">
            <a:avLst/>
          </a:prstGeom>
        </p:spPr>
      </p:pic>
      <p:pic>
        <p:nvPicPr>
          <p:cNvPr id="4" name="Resim 3"/>
          <p:cNvPicPr>
            <a:picLocks noChangeAspect="1"/>
          </p:cNvPicPr>
          <p:nvPr/>
        </p:nvPicPr>
        <p:blipFill>
          <a:blip r:embed="rId8"/>
          <a:stretch/>
        </p:blipFill>
        <p:spPr bwMode="auto">
          <a:xfrm>
            <a:off x="0" y="5586151"/>
            <a:ext cx="4303332" cy="124213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Slayt Numarası Yer Tutucusu 1"/>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3" name="Başlık 2"/>
          <p:cNvSpPr>
            <a:spLocks noGrp="1"/>
          </p:cNvSpPr>
          <p:nvPr>
            <p:ph type="title"/>
          </p:nvPr>
        </p:nvSpPr>
        <p:spPr bwMode="auto"/>
        <p:txBody>
          <a:bodyPr>
            <a:normAutofit fontScale="90000"/>
          </a:bodyPr>
          <a:lstStyle/>
          <a:p>
            <a:pPr>
              <a:defRPr/>
            </a:pPr>
            <a:r>
              <a:rPr lang="en-US" b="0">
                <a:latin typeface="Patrick Hand"/>
              </a:rPr>
              <a:t>Sık Görülen Bakteriyel Deri Enfeksiyonları</a:t>
            </a:r>
            <a:br>
              <a:rPr lang="tr-TR" b="0">
                <a:latin typeface="Patrick Hand"/>
              </a:rPr>
            </a:br>
            <a:endParaRPr lang="tr-TR"/>
          </a:p>
        </p:txBody>
      </p:sp>
      <p:sp>
        <p:nvSpPr>
          <p:cNvPr id="7" name="Metin kutusu 6"/>
          <p:cNvSpPr txBox="1"/>
          <p:nvPr/>
        </p:nvSpPr>
        <p:spPr bwMode="auto">
          <a:xfrm>
            <a:off x="551383" y="1981014"/>
            <a:ext cx="6106510" cy="3729611"/>
          </a:xfrm>
          <a:prstGeom prst="rect">
            <a:avLst/>
          </a:prstGeom>
          <a:noFill/>
        </p:spPr>
        <p:txBody>
          <a:bodyPr wrap="square">
            <a:spAutoFit/>
          </a:bodyPr>
          <a:lstStyle/>
          <a:p>
            <a:pPr marL="342900" indent="-342900">
              <a:lnSpc>
                <a:spcPct val="110000"/>
              </a:lnSpc>
              <a:defRPr/>
            </a:pPr>
            <a:r>
              <a:rPr lang="en-US" b="1">
                <a:latin typeface="Patrick Hand"/>
              </a:rPr>
              <a:t>İmpetigo</a:t>
            </a:r>
            <a:endParaRPr lang="tr-TR" b="1">
              <a:latin typeface="Patrick Hand"/>
            </a:endParaRPr>
          </a:p>
          <a:p>
            <a:pPr marL="0" indent="0">
              <a:lnSpc>
                <a:spcPct val="110000"/>
              </a:lnSpc>
              <a:buNone/>
              <a:defRPr/>
            </a:pPr>
            <a:r>
              <a:rPr lang="en-US">
                <a:latin typeface="Patrick Hand"/>
              </a:rPr>
              <a:t>Genellikle</a:t>
            </a:r>
            <a:r>
              <a:rPr lang="en-US">
                <a:latin typeface="Patrick Hand"/>
              </a:rPr>
              <a:t> </a:t>
            </a:r>
            <a:r>
              <a:rPr lang="en-US">
                <a:latin typeface="Patrick Hand"/>
              </a:rPr>
              <a:t>yüz</a:t>
            </a:r>
            <a:r>
              <a:rPr lang="en-US">
                <a:latin typeface="Patrick Hand"/>
              </a:rPr>
              <a:t> </a:t>
            </a:r>
            <a:r>
              <a:rPr lang="en-US">
                <a:latin typeface="Patrick Hand"/>
              </a:rPr>
              <a:t>ve</a:t>
            </a:r>
            <a:r>
              <a:rPr lang="en-US">
                <a:latin typeface="Patrick Hand"/>
              </a:rPr>
              <a:t> </a:t>
            </a:r>
            <a:r>
              <a:rPr lang="en-US">
                <a:latin typeface="Patrick Hand"/>
              </a:rPr>
              <a:t>ekstremitelerde</a:t>
            </a:r>
            <a:r>
              <a:rPr lang="en-US">
                <a:latin typeface="Patrick Hand"/>
              </a:rPr>
              <a:t> </a:t>
            </a:r>
            <a:r>
              <a:rPr lang="en-US">
                <a:latin typeface="Patrick Hand"/>
              </a:rPr>
              <a:t>görülen</a:t>
            </a:r>
            <a:r>
              <a:rPr lang="en-US">
                <a:latin typeface="Patrick Hand"/>
              </a:rPr>
              <a:t>, </a:t>
            </a:r>
            <a:r>
              <a:rPr lang="en-US">
                <a:latin typeface="Patrick Hand"/>
              </a:rPr>
              <a:t>karakteristik</a:t>
            </a:r>
            <a:r>
              <a:rPr lang="en-US">
                <a:latin typeface="Patrick Hand"/>
              </a:rPr>
              <a:t> </a:t>
            </a:r>
            <a:r>
              <a:rPr lang="en-US">
                <a:latin typeface="Patrick Hand"/>
              </a:rPr>
              <a:t>bal</a:t>
            </a:r>
            <a:r>
              <a:rPr lang="en-US">
                <a:latin typeface="Patrick Hand"/>
              </a:rPr>
              <a:t> </a:t>
            </a:r>
            <a:r>
              <a:rPr lang="en-US">
                <a:latin typeface="Patrick Hand"/>
              </a:rPr>
              <a:t>rengi</a:t>
            </a:r>
            <a:r>
              <a:rPr lang="en-US">
                <a:latin typeface="Patrick Hand"/>
              </a:rPr>
              <a:t> </a:t>
            </a:r>
            <a:r>
              <a:rPr lang="en-US">
                <a:latin typeface="Patrick Hand"/>
              </a:rPr>
              <a:t>kabuklarla</a:t>
            </a:r>
            <a:r>
              <a:rPr lang="en-US">
                <a:latin typeface="Patrick Hand"/>
              </a:rPr>
              <a:t> </a:t>
            </a:r>
            <a:r>
              <a:rPr lang="en-US">
                <a:latin typeface="Patrick Hand"/>
              </a:rPr>
              <a:t>seyreden</a:t>
            </a:r>
            <a:r>
              <a:rPr lang="en-US">
                <a:latin typeface="Patrick Hand"/>
              </a:rPr>
              <a:t> </a:t>
            </a:r>
            <a:r>
              <a:rPr lang="en-US">
                <a:latin typeface="Patrick Hand"/>
              </a:rPr>
              <a:t>yüzeysel</a:t>
            </a:r>
            <a:r>
              <a:rPr lang="en-US">
                <a:latin typeface="Patrick Hand"/>
              </a:rPr>
              <a:t> </a:t>
            </a:r>
            <a:r>
              <a:rPr lang="en-US">
                <a:latin typeface="Patrick Hand"/>
              </a:rPr>
              <a:t>bir</a:t>
            </a:r>
            <a:r>
              <a:rPr lang="en-US">
                <a:latin typeface="Patrick Hand"/>
              </a:rPr>
              <a:t> </a:t>
            </a:r>
            <a:r>
              <a:rPr lang="en-US">
                <a:latin typeface="Patrick Hand"/>
              </a:rPr>
              <a:t>enfeksiyondur</a:t>
            </a:r>
            <a:r>
              <a:rPr lang="en-US">
                <a:latin typeface="Patrick Hand"/>
              </a:rPr>
              <a:t>. </a:t>
            </a:r>
            <a:r>
              <a:rPr lang="en-US">
                <a:latin typeface="Patrick Hand"/>
              </a:rPr>
              <a:t>Bülloz</a:t>
            </a:r>
            <a:r>
              <a:rPr lang="en-US">
                <a:latin typeface="Patrick Hand"/>
              </a:rPr>
              <a:t> </a:t>
            </a:r>
            <a:r>
              <a:rPr lang="en-US">
                <a:latin typeface="Patrick Hand"/>
              </a:rPr>
              <a:t>ve</a:t>
            </a:r>
            <a:r>
              <a:rPr lang="en-US">
                <a:latin typeface="Patrick Hand"/>
              </a:rPr>
              <a:t> </a:t>
            </a:r>
            <a:r>
              <a:rPr lang="en-US">
                <a:latin typeface="Patrick Hand"/>
              </a:rPr>
              <a:t>büllöz</a:t>
            </a:r>
            <a:r>
              <a:rPr lang="en-US">
                <a:latin typeface="Patrick Hand"/>
              </a:rPr>
              <a:t> </a:t>
            </a:r>
            <a:r>
              <a:rPr lang="en-US">
                <a:latin typeface="Patrick Hand"/>
              </a:rPr>
              <a:t>olmayan</a:t>
            </a:r>
            <a:r>
              <a:rPr lang="en-US">
                <a:latin typeface="Patrick Hand"/>
              </a:rPr>
              <a:t> </a:t>
            </a:r>
            <a:r>
              <a:rPr lang="en-US">
                <a:latin typeface="Patrick Hand"/>
              </a:rPr>
              <a:t>formları</a:t>
            </a:r>
            <a:r>
              <a:rPr lang="en-US">
                <a:latin typeface="Patrick Hand"/>
              </a:rPr>
              <a:t> </a:t>
            </a:r>
            <a:r>
              <a:rPr lang="en-US">
                <a:latin typeface="Patrick Hand"/>
              </a:rPr>
              <a:t>bulunur</a:t>
            </a:r>
            <a:r>
              <a:rPr lang="en-US">
                <a:latin typeface="Patrick Hand"/>
              </a:rPr>
              <a:t>.</a:t>
            </a:r>
            <a:endParaRPr lang="tr-TR">
              <a:latin typeface="Patrick Hand"/>
            </a:endParaRPr>
          </a:p>
          <a:p>
            <a:pPr marL="0" indent="0">
              <a:lnSpc>
                <a:spcPct val="110000"/>
              </a:lnSpc>
              <a:buNone/>
              <a:defRPr/>
            </a:pPr>
            <a:endParaRPr lang="en-US">
              <a:latin typeface="Patrick Hand"/>
            </a:endParaRPr>
          </a:p>
          <a:p>
            <a:pPr marL="342900" indent="-342900">
              <a:lnSpc>
                <a:spcPct val="110000"/>
              </a:lnSpc>
              <a:defRPr/>
            </a:pPr>
            <a:r>
              <a:rPr lang="en-US" b="1">
                <a:latin typeface="Patrick Hand"/>
              </a:rPr>
              <a:t>Folikülit</a:t>
            </a:r>
            <a:endParaRPr lang="en-US" b="1">
              <a:latin typeface="Patrick Hand"/>
            </a:endParaRPr>
          </a:p>
          <a:p>
            <a:pPr>
              <a:lnSpc>
                <a:spcPct val="110000"/>
              </a:lnSpc>
              <a:buNone/>
              <a:defRPr/>
            </a:pPr>
            <a:r>
              <a:rPr lang="en-US">
                <a:latin typeface="Patrick Hand"/>
              </a:rPr>
              <a:t>Kıl</a:t>
            </a:r>
            <a:r>
              <a:rPr lang="en-US">
                <a:latin typeface="Patrick Hand"/>
              </a:rPr>
              <a:t> </a:t>
            </a:r>
            <a:r>
              <a:rPr lang="en-US">
                <a:latin typeface="Patrick Hand"/>
              </a:rPr>
              <a:t>köklerinin</a:t>
            </a:r>
            <a:r>
              <a:rPr lang="en-US">
                <a:latin typeface="Patrick Hand"/>
              </a:rPr>
              <a:t> </a:t>
            </a:r>
            <a:r>
              <a:rPr lang="en-US">
                <a:latin typeface="Patrick Hand"/>
              </a:rPr>
              <a:t>yüzeysel</a:t>
            </a:r>
            <a:r>
              <a:rPr lang="en-US">
                <a:latin typeface="Patrick Hand"/>
              </a:rPr>
              <a:t> </a:t>
            </a:r>
            <a:r>
              <a:rPr lang="en-US">
                <a:latin typeface="Patrick Hand"/>
              </a:rPr>
              <a:t>enfeksiyonudur</a:t>
            </a:r>
            <a:r>
              <a:rPr lang="en-US">
                <a:latin typeface="Patrick Hand"/>
              </a:rPr>
              <a:t>. </a:t>
            </a:r>
            <a:r>
              <a:rPr lang="en-US">
                <a:latin typeface="Patrick Hand"/>
              </a:rPr>
              <a:t>Kırmızı</a:t>
            </a:r>
            <a:r>
              <a:rPr lang="en-US">
                <a:latin typeface="Patrick Hand"/>
              </a:rPr>
              <a:t>, </a:t>
            </a:r>
            <a:r>
              <a:rPr lang="en-US">
                <a:latin typeface="Patrick Hand"/>
              </a:rPr>
              <a:t>kaşıntılı</a:t>
            </a:r>
            <a:r>
              <a:rPr lang="en-US">
                <a:latin typeface="Patrick Hand"/>
              </a:rPr>
              <a:t> </a:t>
            </a:r>
            <a:r>
              <a:rPr lang="en-US">
                <a:latin typeface="Patrick Hand"/>
              </a:rPr>
              <a:t>veya</a:t>
            </a:r>
            <a:r>
              <a:rPr lang="en-US">
                <a:latin typeface="Patrick Hand"/>
              </a:rPr>
              <a:t> </a:t>
            </a:r>
            <a:r>
              <a:rPr lang="en-US">
                <a:latin typeface="Patrick Hand"/>
              </a:rPr>
              <a:t>hassas</a:t>
            </a:r>
            <a:r>
              <a:rPr lang="en-US">
                <a:latin typeface="Patrick Hand"/>
              </a:rPr>
              <a:t> </a:t>
            </a:r>
            <a:r>
              <a:rPr lang="en-US">
                <a:latin typeface="Patrick Hand"/>
              </a:rPr>
              <a:t>püstüller</a:t>
            </a:r>
            <a:r>
              <a:rPr lang="en-US">
                <a:latin typeface="Patrick Hand"/>
              </a:rPr>
              <a:t> </a:t>
            </a:r>
            <a:r>
              <a:rPr lang="en-US">
                <a:latin typeface="Patrick Hand"/>
              </a:rPr>
              <a:t>şeklinde</a:t>
            </a:r>
            <a:r>
              <a:rPr lang="en-US">
                <a:latin typeface="Patrick Hand"/>
              </a:rPr>
              <a:t> </a:t>
            </a:r>
            <a:r>
              <a:rPr lang="en-US">
                <a:latin typeface="Patrick Hand"/>
              </a:rPr>
              <a:t>ortaya</a:t>
            </a:r>
            <a:r>
              <a:rPr lang="en-US">
                <a:latin typeface="Patrick Hand"/>
              </a:rPr>
              <a:t> </a:t>
            </a:r>
            <a:r>
              <a:rPr lang="en-US">
                <a:latin typeface="Patrick Hand"/>
              </a:rPr>
              <a:t>çıkar</a:t>
            </a:r>
            <a:r>
              <a:rPr lang="en-US">
                <a:latin typeface="Patrick Hand"/>
              </a:rPr>
              <a:t>. </a:t>
            </a:r>
            <a:r>
              <a:rPr lang="en-US">
                <a:latin typeface="Patrick Hand"/>
              </a:rPr>
              <a:t>Genellikle</a:t>
            </a:r>
            <a:r>
              <a:rPr lang="en-US">
                <a:latin typeface="Patrick Hand"/>
              </a:rPr>
              <a:t> Staphylococcus aureus </a:t>
            </a:r>
            <a:r>
              <a:rPr lang="en-US">
                <a:latin typeface="Patrick Hand"/>
              </a:rPr>
              <a:t>neden</a:t>
            </a:r>
            <a:r>
              <a:rPr lang="en-US">
                <a:latin typeface="Patrick Hand"/>
              </a:rPr>
              <a:t> </a:t>
            </a:r>
            <a:r>
              <a:rPr lang="en-US">
                <a:latin typeface="Patrick Hand"/>
              </a:rPr>
              <a:t>olur</a:t>
            </a:r>
            <a:r>
              <a:rPr lang="en-US">
                <a:latin typeface="Patrick Hand"/>
              </a:rPr>
              <a:t>.</a:t>
            </a:r>
            <a:endParaRPr/>
          </a:p>
          <a:p>
            <a:pPr marL="0" indent="0">
              <a:lnSpc>
                <a:spcPct val="110000"/>
              </a:lnSpc>
              <a:buNone/>
              <a:defRPr/>
            </a:pPr>
            <a:endParaRPr lang="en-US">
              <a:latin typeface="Patrick Hand"/>
            </a:endParaRPr>
          </a:p>
          <a:p>
            <a:pPr marL="342900" indent="-342900">
              <a:lnSpc>
                <a:spcPct val="110000"/>
              </a:lnSpc>
              <a:defRPr/>
            </a:pPr>
            <a:endParaRPr lang="en-US">
              <a:latin typeface="Patrick Hand"/>
            </a:endParaRPr>
          </a:p>
          <a:p>
            <a:pPr>
              <a:lnSpc>
                <a:spcPct val="110000"/>
              </a:lnSpc>
              <a:defRPr/>
            </a:pPr>
            <a:endParaRPr lang="tr-TR">
              <a:latin typeface="Grandview Display"/>
            </a:endParaRPr>
          </a:p>
        </p:txBody>
      </p:sp>
      <p:pic>
        <p:nvPicPr>
          <p:cNvPr id="8" name="Resim 7" descr="İmpetigo: Nedenleri, semptomları ve tedavisi | gesund.bund.de"/>
          <p:cNvPicPr>
            <a:picLocks noChangeAspect="1"/>
          </p:cNvPicPr>
          <p:nvPr/>
        </p:nvPicPr>
        <p:blipFill>
          <a:blip r:embed="rId2"/>
          <a:stretch/>
        </p:blipFill>
        <p:spPr bwMode="auto">
          <a:xfrm>
            <a:off x="7321940" y="1247266"/>
            <a:ext cx="4250585" cy="2380327"/>
          </a:xfrm>
          <a:prstGeom prst="rect">
            <a:avLst/>
          </a:prstGeom>
        </p:spPr>
      </p:pic>
      <p:pic>
        <p:nvPicPr>
          <p:cNvPr id="9" name="Resim 8" descr="Folikülit Nedir ? Belirtileri, Nedenleri, Tedavisi - DRCem"/>
          <p:cNvPicPr>
            <a:picLocks noChangeAspect="1"/>
          </p:cNvPicPr>
          <p:nvPr/>
        </p:nvPicPr>
        <p:blipFill>
          <a:blip r:embed="rId3"/>
          <a:stretch/>
        </p:blipFill>
        <p:spPr bwMode="auto">
          <a:xfrm>
            <a:off x="7321940" y="3954124"/>
            <a:ext cx="4250585" cy="238032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en-US" b="0">
                <a:latin typeface="Patrick Hand"/>
              </a:rPr>
              <a:t>Sık Görülen Bakteriyel Deri Enfeksiyonları</a:t>
            </a:r>
            <a:br>
              <a:rPr lang="tr-TR" b="0">
                <a:latin typeface="Patrick Hand"/>
              </a:rPr>
            </a:br>
            <a:endParaRPr lang="tr-TR"/>
          </a:p>
        </p:txBody>
      </p:sp>
      <p:sp>
        <p:nvSpPr>
          <p:cNvPr id="4" name="Metin kutusu 3"/>
          <p:cNvSpPr txBox="1"/>
          <p:nvPr/>
        </p:nvSpPr>
        <p:spPr bwMode="auto">
          <a:xfrm>
            <a:off x="598380" y="1863063"/>
            <a:ext cx="6106510" cy="3693319"/>
          </a:xfrm>
          <a:prstGeom prst="rect">
            <a:avLst/>
          </a:prstGeom>
          <a:noFill/>
        </p:spPr>
        <p:txBody>
          <a:bodyPr wrap="square">
            <a:spAutoFit/>
          </a:bodyPr>
          <a:lstStyle/>
          <a:p>
            <a:pPr>
              <a:defRPr/>
            </a:pPr>
            <a:r>
              <a:rPr lang="tr-TR" b="1">
                <a:latin typeface="Patrick Hand"/>
              </a:rPr>
              <a:t>Furonkül</a:t>
            </a:r>
            <a:endParaRPr lang="tr-TR" b="1">
              <a:latin typeface="Patrick Hand"/>
            </a:endParaRPr>
          </a:p>
          <a:p>
            <a:pPr>
              <a:buNone/>
              <a:defRPr/>
            </a:pPr>
            <a:r>
              <a:rPr lang="en-US">
                <a:latin typeface="Patrick Hand"/>
              </a:rPr>
              <a:t>Kıl</a:t>
            </a:r>
            <a:r>
              <a:rPr lang="en-US">
                <a:latin typeface="Patrick Hand"/>
              </a:rPr>
              <a:t> </a:t>
            </a:r>
            <a:r>
              <a:rPr lang="en-US">
                <a:latin typeface="Patrick Hand"/>
              </a:rPr>
              <a:t>folikülünün</a:t>
            </a:r>
            <a:r>
              <a:rPr lang="en-US">
                <a:latin typeface="Patrick Hand"/>
              </a:rPr>
              <a:t> </a:t>
            </a:r>
            <a:r>
              <a:rPr lang="en-US">
                <a:latin typeface="Patrick Hand"/>
              </a:rPr>
              <a:t>derin</a:t>
            </a:r>
            <a:r>
              <a:rPr lang="en-US">
                <a:latin typeface="Patrick Hand"/>
              </a:rPr>
              <a:t> </a:t>
            </a:r>
            <a:r>
              <a:rPr lang="en-US">
                <a:latin typeface="Patrick Hand"/>
              </a:rPr>
              <a:t>enfeksiyonudur</a:t>
            </a:r>
            <a:r>
              <a:rPr lang="en-US">
                <a:latin typeface="Patrick Hand"/>
              </a:rPr>
              <a:t>. </a:t>
            </a:r>
            <a:r>
              <a:rPr lang="en-US">
                <a:latin typeface="Patrick Hand"/>
              </a:rPr>
              <a:t>Ağrılı</a:t>
            </a:r>
            <a:r>
              <a:rPr lang="en-US">
                <a:latin typeface="Patrick Hand"/>
              </a:rPr>
              <a:t>, </a:t>
            </a:r>
            <a:r>
              <a:rPr lang="en-US">
                <a:latin typeface="Patrick Hand"/>
              </a:rPr>
              <a:t>sıcak</a:t>
            </a:r>
            <a:r>
              <a:rPr lang="en-US">
                <a:latin typeface="Patrick Hand"/>
              </a:rPr>
              <a:t>, </a:t>
            </a:r>
            <a:r>
              <a:rPr lang="en-US">
                <a:latin typeface="Patrick Hand"/>
              </a:rPr>
              <a:t>kırmızı</a:t>
            </a:r>
            <a:r>
              <a:rPr lang="en-US">
                <a:latin typeface="Patrick Hand"/>
              </a:rPr>
              <a:t> </a:t>
            </a:r>
            <a:r>
              <a:rPr lang="en-US">
                <a:latin typeface="Patrick Hand"/>
              </a:rPr>
              <a:t>ve</a:t>
            </a:r>
            <a:r>
              <a:rPr lang="en-US">
                <a:latin typeface="Patrick Hand"/>
              </a:rPr>
              <a:t> </a:t>
            </a:r>
            <a:r>
              <a:rPr lang="en-US">
                <a:latin typeface="Patrick Hand"/>
              </a:rPr>
              <a:t>hassas</a:t>
            </a:r>
            <a:r>
              <a:rPr lang="en-US">
                <a:latin typeface="Patrick Hand"/>
              </a:rPr>
              <a:t> </a:t>
            </a:r>
            <a:r>
              <a:rPr lang="en-US">
                <a:latin typeface="Patrick Hand"/>
              </a:rPr>
              <a:t>bir</a:t>
            </a:r>
            <a:r>
              <a:rPr lang="en-US">
                <a:latin typeface="Patrick Hand"/>
              </a:rPr>
              <a:t> </a:t>
            </a:r>
            <a:r>
              <a:rPr lang="en-US">
                <a:latin typeface="Patrick Hand"/>
              </a:rPr>
              <a:t>nodül</a:t>
            </a:r>
            <a:r>
              <a:rPr lang="en-US">
                <a:latin typeface="Patrick Hand"/>
              </a:rPr>
              <a:t> </a:t>
            </a:r>
            <a:r>
              <a:rPr lang="en-US">
                <a:latin typeface="Patrick Hand"/>
              </a:rPr>
              <a:t>olarak</a:t>
            </a:r>
            <a:r>
              <a:rPr lang="en-US">
                <a:latin typeface="Patrick Hand"/>
              </a:rPr>
              <a:t> </a:t>
            </a:r>
            <a:r>
              <a:rPr lang="en-US">
                <a:latin typeface="Patrick Hand"/>
              </a:rPr>
              <a:t>başlar</a:t>
            </a:r>
            <a:r>
              <a:rPr lang="en-US">
                <a:latin typeface="Patrick Hand"/>
              </a:rPr>
              <a:t>, </a:t>
            </a:r>
            <a:r>
              <a:rPr lang="en-US">
                <a:latin typeface="Patrick Hand"/>
              </a:rPr>
              <a:t>apseleşebilir</a:t>
            </a:r>
            <a:r>
              <a:rPr lang="en-US">
                <a:latin typeface="Patrick Hand"/>
              </a:rPr>
              <a:t>.</a:t>
            </a:r>
            <a:endParaRPr/>
          </a:p>
          <a:p>
            <a:pPr>
              <a:buNone/>
              <a:defRPr/>
            </a:pPr>
            <a:endParaRPr lang="en-US">
              <a:latin typeface="Patrick Hand"/>
            </a:endParaRPr>
          </a:p>
          <a:p>
            <a:pPr>
              <a:buNone/>
              <a:defRPr/>
            </a:pPr>
            <a:endParaRPr lang="tr-TR">
              <a:latin typeface="Patrick Hand"/>
            </a:endParaRPr>
          </a:p>
          <a:p>
            <a:pPr marL="285750" indent="-285750">
              <a:defRPr/>
            </a:pPr>
            <a:r>
              <a:rPr lang="tr-TR" b="1">
                <a:latin typeface="Patrick Hand"/>
              </a:rPr>
              <a:t>Karbonkül</a:t>
            </a:r>
            <a:endParaRPr lang="en-US" b="1"/>
          </a:p>
          <a:p>
            <a:pPr marL="0" indent="0">
              <a:buNone/>
              <a:defRPr/>
            </a:pPr>
            <a:r>
              <a:rPr lang="en-US">
                <a:latin typeface="Patrick Hand"/>
              </a:rPr>
              <a:t>Birkaç</a:t>
            </a:r>
            <a:r>
              <a:rPr lang="en-US">
                <a:latin typeface="Patrick Hand"/>
              </a:rPr>
              <a:t> </a:t>
            </a:r>
            <a:r>
              <a:rPr lang="en-US">
                <a:latin typeface="Patrick Hand"/>
              </a:rPr>
              <a:t>folikülün</a:t>
            </a:r>
            <a:r>
              <a:rPr lang="en-US">
                <a:latin typeface="Patrick Hand"/>
              </a:rPr>
              <a:t> </a:t>
            </a:r>
            <a:r>
              <a:rPr lang="en-US">
                <a:latin typeface="Patrick Hand"/>
              </a:rPr>
              <a:t>birleşmesiyle</a:t>
            </a:r>
            <a:r>
              <a:rPr lang="en-US">
                <a:latin typeface="Patrick Hand"/>
              </a:rPr>
              <a:t> </a:t>
            </a:r>
            <a:r>
              <a:rPr lang="en-US">
                <a:latin typeface="Patrick Hand"/>
              </a:rPr>
              <a:t>oluşan</a:t>
            </a:r>
            <a:r>
              <a:rPr lang="en-US">
                <a:latin typeface="Patrick Hand"/>
              </a:rPr>
              <a:t>, </a:t>
            </a:r>
            <a:r>
              <a:rPr lang="en-US">
                <a:latin typeface="Patrick Hand"/>
              </a:rPr>
              <a:t>derin</a:t>
            </a:r>
            <a:r>
              <a:rPr lang="en-US">
                <a:latin typeface="Patrick Hand"/>
              </a:rPr>
              <a:t> </a:t>
            </a:r>
            <a:r>
              <a:rPr lang="en-US">
                <a:latin typeface="Patrick Hand"/>
              </a:rPr>
              <a:t>ve</a:t>
            </a:r>
            <a:r>
              <a:rPr lang="en-US">
                <a:latin typeface="Patrick Hand"/>
              </a:rPr>
              <a:t> </a:t>
            </a:r>
            <a:r>
              <a:rPr lang="en-US">
                <a:latin typeface="Patrick Hand"/>
              </a:rPr>
              <a:t>çok</a:t>
            </a:r>
            <a:r>
              <a:rPr lang="en-US">
                <a:latin typeface="Patrick Hand"/>
              </a:rPr>
              <a:t> </a:t>
            </a:r>
            <a:r>
              <a:rPr lang="en-US">
                <a:latin typeface="Patrick Hand"/>
              </a:rPr>
              <a:t>loblu</a:t>
            </a:r>
            <a:r>
              <a:rPr lang="en-US">
                <a:latin typeface="Patrick Hand"/>
              </a:rPr>
              <a:t> </a:t>
            </a:r>
            <a:r>
              <a:rPr lang="en-US">
                <a:latin typeface="Patrick Hand"/>
              </a:rPr>
              <a:t>apseleşmiş</a:t>
            </a:r>
            <a:r>
              <a:rPr lang="en-US">
                <a:latin typeface="Patrick Hand"/>
              </a:rPr>
              <a:t> </a:t>
            </a:r>
            <a:r>
              <a:rPr lang="en-US">
                <a:latin typeface="Patrick Hand"/>
              </a:rPr>
              <a:t>bir</a:t>
            </a:r>
            <a:r>
              <a:rPr lang="en-US">
                <a:latin typeface="Patrick Hand"/>
              </a:rPr>
              <a:t> </a:t>
            </a:r>
            <a:r>
              <a:rPr lang="en-US">
                <a:latin typeface="Patrick Hand"/>
              </a:rPr>
              <a:t>enfeksiyondur</a:t>
            </a:r>
            <a:r>
              <a:rPr lang="en-US">
                <a:latin typeface="Patrick Hand"/>
              </a:rPr>
              <a:t>. </a:t>
            </a:r>
            <a:r>
              <a:rPr lang="en-US">
                <a:latin typeface="Patrick Hand"/>
              </a:rPr>
              <a:t>Genellikle</a:t>
            </a:r>
            <a:r>
              <a:rPr lang="en-US">
                <a:latin typeface="Patrick Hand"/>
              </a:rPr>
              <a:t> </a:t>
            </a:r>
            <a:r>
              <a:rPr lang="en-US">
                <a:latin typeface="Patrick Hand"/>
              </a:rPr>
              <a:t>ense</a:t>
            </a:r>
            <a:r>
              <a:rPr lang="en-US">
                <a:latin typeface="Patrick Hand"/>
              </a:rPr>
              <a:t>, </a:t>
            </a:r>
            <a:r>
              <a:rPr lang="en-US">
                <a:latin typeface="Patrick Hand"/>
              </a:rPr>
              <a:t>sırt</a:t>
            </a:r>
            <a:r>
              <a:rPr lang="en-US">
                <a:latin typeface="Patrick Hand"/>
              </a:rPr>
              <a:t> </a:t>
            </a:r>
            <a:r>
              <a:rPr lang="en-US">
                <a:latin typeface="Patrick Hand"/>
              </a:rPr>
              <a:t>ve</a:t>
            </a:r>
            <a:r>
              <a:rPr lang="en-US">
                <a:latin typeface="Patrick Hand"/>
              </a:rPr>
              <a:t> </a:t>
            </a:r>
            <a:r>
              <a:rPr lang="en-US">
                <a:latin typeface="Patrick Hand"/>
              </a:rPr>
              <a:t>uyluk</a:t>
            </a:r>
            <a:r>
              <a:rPr lang="en-US">
                <a:latin typeface="Patrick Hand"/>
              </a:rPr>
              <a:t> </a:t>
            </a:r>
            <a:r>
              <a:rPr lang="en-US">
                <a:latin typeface="Patrick Hand"/>
              </a:rPr>
              <a:t>gibi</a:t>
            </a:r>
            <a:r>
              <a:rPr lang="en-US">
                <a:latin typeface="Patrick Hand"/>
              </a:rPr>
              <a:t> </a:t>
            </a:r>
            <a:r>
              <a:rPr lang="en-US">
                <a:latin typeface="Patrick Hand"/>
              </a:rPr>
              <a:t>kalın</a:t>
            </a:r>
            <a:r>
              <a:rPr lang="en-US">
                <a:latin typeface="Patrick Hand"/>
              </a:rPr>
              <a:t> </a:t>
            </a:r>
            <a:r>
              <a:rPr lang="en-US">
                <a:latin typeface="Patrick Hand"/>
              </a:rPr>
              <a:t>derili</a:t>
            </a:r>
            <a:r>
              <a:rPr lang="en-US">
                <a:latin typeface="Patrick Hand"/>
              </a:rPr>
              <a:t> </a:t>
            </a:r>
            <a:r>
              <a:rPr lang="en-US">
                <a:latin typeface="Patrick Hand"/>
              </a:rPr>
              <a:t>bölgelerde</a:t>
            </a:r>
            <a:r>
              <a:rPr lang="en-US">
                <a:latin typeface="Patrick Hand"/>
              </a:rPr>
              <a:t> </a:t>
            </a:r>
            <a:r>
              <a:rPr lang="en-US">
                <a:latin typeface="Patrick Hand"/>
              </a:rPr>
              <a:t>görülür</a:t>
            </a:r>
            <a:r>
              <a:rPr lang="en-US">
                <a:latin typeface="Patrick Hand"/>
              </a:rPr>
              <a:t>.</a:t>
            </a:r>
            <a:endParaRPr lang="tr-TR">
              <a:latin typeface="Patrick Hand"/>
            </a:endParaRPr>
          </a:p>
          <a:p>
            <a:pPr marL="285750" indent="-285750">
              <a:defRPr/>
            </a:pPr>
            <a:endParaRPr lang="tr-TR">
              <a:latin typeface="Patrick Hand"/>
            </a:endParaRPr>
          </a:p>
          <a:p>
            <a:pPr>
              <a:buNone/>
              <a:defRPr/>
            </a:pPr>
            <a:endParaRPr lang="en-US">
              <a:latin typeface="Patrick Hand"/>
            </a:endParaRPr>
          </a:p>
          <a:p>
            <a:pPr>
              <a:buNone/>
              <a:defRPr/>
            </a:pPr>
            <a:endParaRPr lang="en-US">
              <a:latin typeface="Patrick Hand"/>
            </a:endParaRPr>
          </a:p>
          <a:p>
            <a:pPr marL="0" indent="0">
              <a:buNone/>
              <a:defRPr/>
            </a:pPr>
            <a:endParaRPr lang="tr-TR"/>
          </a:p>
        </p:txBody>
      </p:sp>
      <p:pic>
        <p:nvPicPr>
          <p:cNvPr id="5" name="Resim 4" descr="Tekrarlayan Furonkülozis, Apse, Çıbanlar"/>
          <p:cNvPicPr>
            <a:picLocks noChangeAspect="1"/>
          </p:cNvPicPr>
          <p:nvPr/>
        </p:nvPicPr>
        <p:blipFill>
          <a:blip r:embed="rId2"/>
          <a:srcRect l="0" t="15094" r="0" b="0"/>
          <a:stretch/>
        </p:blipFill>
        <p:spPr bwMode="auto">
          <a:xfrm>
            <a:off x="7345679" y="10"/>
            <a:ext cx="484632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en-US" b="0">
                <a:solidFill>
                  <a:srgbClr val="FF0000"/>
                </a:solidFill>
                <a:latin typeface="Patrick Hand"/>
              </a:rPr>
              <a:t>Yaygın ve Derin Deri Enfeksiyonları</a:t>
            </a:r>
            <a:endParaRPr lang="tr-TR"/>
          </a:p>
        </p:txBody>
      </p:sp>
      <p:sp>
        <p:nvSpPr>
          <p:cNvPr id="4" name="Metin kutusu 3"/>
          <p:cNvSpPr txBox="1"/>
          <p:nvPr/>
        </p:nvSpPr>
        <p:spPr bwMode="auto">
          <a:xfrm>
            <a:off x="1213945" y="1506303"/>
            <a:ext cx="6106510" cy="5256952"/>
          </a:xfrm>
          <a:prstGeom prst="rect">
            <a:avLst/>
          </a:prstGeom>
          <a:noFill/>
        </p:spPr>
        <p:txBody>
          <a:bodyPr wrap="square">
            <a:spAutoFit/>
          </a:bodyPr>
          <a:lstStyle/>
          <a:p>
            <a:pPr marL="285750" indent="-285750">
              <a:lnSpc>
                <a:spcPct val="110000"/>
              </a:lnSpc>
              <a:defRPr/>
            </a:pPr>
            <a:r>
              <a:rPr lang="en-US" sz="1800" b="1">
                <a:latin typeface="Patrick Hand"/>
              </a:rPr>
              <a:t>Erizipel</a:t>
            </a:r>
            <a:r>
              <a:rPr lang="en-US" sz="1800" b="1">
                <a:latin typeface="Patrick Hand"/>
              </a:rPr>
              <a:t> :</a:t>
            </a:r>
            <a:r>
              <a:rPr lang="en-US" sz="1800">
                <a:latin typeface="Patrick Hand"/>
              </a:rPr>
              <a:t>Dermisin</a:t>
            </a:r>
            <a:r>
              <a:rPr lang="en-US" sz="1800">
                <a:latin typeface="Patrick Hand"/>
              </a:rPr>
              <a:t> </a:t>
            </a:r>
            <a:r>
              <a:rPr lang="en-US" sz="1800">
                <a:latin typeface="Patrick Hand"/>
              </a:rPr>
              <a:t>ve</a:t>
            </a:r>
            <a:r>
              <a:rPr lang="en-US" sz="1800">
                <a:latin typeface="Patrick Hand"/>
              </a:rPr>
              <a:t> </a:t>
            </a:r>
            <a:r>
              <a:rPr lang="en-US" sz="1800">
                <a:latin typeface="Patrick Hand"/>
              </a:rPr>
              <a:t>yüzeyel</a:t>
            </a:r>
            <a:r>
              <a:rPr lang="en-US" sz="1800">
                <a:latin typeface="Patrick Hand"/>
              </a:rPr>
              <a:t> </a:t>
            </a:r>
            <a:r>
              <a:rPr lang="en-US" sz="1800">
                <a:latin typeface="Patrick Hand"/>
              </a:rPr>
              <a:t>lenfatiklerin</a:t>
            </a:r>
            <a:r>
              <a:rPr lang="en-US" sz="1800">
                <a:latin typeface="Patrick Hand"/>
              </a:rPr>
              <a:t> </a:t>
            </a:r>
            <a:r>
              <a:rPr lang="en-US" sz="1800">
                <a:latin typeface="Patrick Hand"/>
              </a:rPr>
              <a:t>akut</a:t>
            </a:r>
            <a:r>
              <a:rPr lang="en-US" sz="1800">
                <a:latin typeface="Patrick Hand"/>
              </a:rPr>
              <a:t>, </a:t>
            </a:r>
            <a:r>
              <a:rPr lang="en-US" sz="1800">
                <a:latin typeface="Patrick Hand"/>
              </a:rPr>
              <a:t>inflamatuar</a:t>
            </a:r>
            <a:r>
              <a:rPr lang="tr-TR" sz="1800">
                <a:latin typeface="Patrick Hand"/>
              </a:rPr>
              <a:t> </a:t>
            </a:r>
            <a:r>
              <a:rPr lang="en-US" sz="1800">
                <a:latin typeface="Patrick Hand"/>
              </a:rPr>
              <a:t>enfeksiyonudur</a:t>
            </a:r>
            <a:r>
              <a:rPr lang="en-US" sz="1800">
                <a:latin typeface="Patrick Hand"/>
              </a:rPr>
              <a:t>. </a:t>
            </a:r>
            <a:r>
              <a:rPr lang="en-US" sz="1800">
                <a:latin typeface="Patrick Hand"/>
              </a:rPr>
              <a:t>Keskin</a:t>
            </a:r>
            <a:r>
              <a:rPr lang="en-US" sz="1800">
                <a:latin typeface="Patrick Hand"/>
              </a:rPr>
              <a:t> </a:t>
            </a:r>
            <a:r>
              <a:rPr lang="en-US" sz="1800">
                <a:latin typeface="Patrick Hand"/>
              </a:rPr>
              <a:t>sınırları</a:t>
            </a:r>
            <a:r>
              <a:rPr lang="en-US" sz="1800">
                <a:latin typeface="Patrick Hand"/>
              </a:rPr>
              <a:t> </a:t>
            </a:r>
            <a:r>
              <a:rPr lang="en-US" sz="1800">
                <a:latin typeface="Patrick Hand"/>
              </a:rPr>
              <a:t>olan</a:t>
            </a:r>
            <a:r>
              <a:rPr lang="en-US" sz="1800">
                <a:latin typeface="Patrick Hand"/>
              </a:rPr>
              <a:t> </a:t>
            </a:r>
            <a:r>
              <a:rPr lang="en-US" sz="1800">
                <a:latin typeface="Patrick Hand"/>
              </a:rPr>
              <a:t>parlak</a:t>
            </a:r>
            <a:r>
              <a:rPr lang="en-US" sz="1800">
                <a:latin typeface="Patrick Hand"/>
              </a:rPr>
              <a:t> </a:t>
            </a:r>
            <a:r>
              <a:rPr lang="en-US" sz="1800">
                <a:latin typeface="Patrick Hand"/>
              </a:rPr>
              <a:t>kırmızı</a:t>
            </a:r>
            <a:r>
              <a:rPr lang="en-US" sz="1800">
                <a:latin typeface="Patrick Hand"/>
              </a:rPr>
              <a:t>, </a:t>
            </a:r>
            <a:r>
              <a:rPr lang="en-US" sz="1800">
                <a:latin typeface="Patrick Hand"/>
              </a:rPr>
              <a:t>kabarık</a:t>
            </a:r>
            <a:r>
              <a:rPr lang="en-US" sz="1800">
                <a:latin typeface="Patrick Hand"/>
              </a:rPr>
              <a:t> </a:t>
            </a:r>
            <a:r>
              <a:rPr lang="en-US" sz="1800">
                <a:latin typeface="Patrick Hand"/>
              </a:rPr>
              <a:t>ve</a:t>
            </a:r>
            <a:r>
              <a:rPr lang="en-US" sz="1800">
                <a:latin typeface="Patrick Hand"/>
              </a:rPr>
              <a:t> </a:t>
            </a:r>
            <a:r>
              <a:rPr lang="en-US" sz="1800">
                <a:latin typeface="Patrick Hand"/>
              </a:rPr>
              <a:t>ağrılı</a:t>
            </a:r>
            <a:r>
              <a:rPr lang="en-US" sz="1800">
                <a:latin typeface="Patrick Hand"/>
              </a:rPr>
              <a:t> </a:t>
            </a:r>
            <a:r>
              <a:rPr lang="en-US" sz="1800">
                <a:latin typeface="Patrick Hand"/>
              </a:rPr>
              <a:t>bir</a:t>
            </a:r>
            <a:r>
              <a:rPr lang="en-US" sz="1800">
                <a:latin typeface="Patrick Hand"/>
              </a:rPr>
              <a:t> </a:t>
            </a:r>
            <a:r>
              <a:rPr lang="en-US" sz="1800">
                <a:latin typeface="Patrick Hand"/>
              </a:rPr>
              <a:t>plak</a:t>
            </a:r>
            <a:r>
              <a:rPr lang="en-US" sz="1800">
                <a:latin typeface="Patrick Hand"/>
              </a:rPr>
              <a:t> </a:t>
            </a:r>
            <a:r>
              <a:rPr lang="en-US" sz="1800">
                <a:latin typeface="Patrick Hand"/>
              </a:rPr>
              <a:t>ile</a:t>
            </a:r>
            <a:r>
              <a:rPr lang="en-US" sz="1800">
                <a:latin typeface="Patrick Hand"/>
              </a:rPr>
              <a:t> </a:t>
            </a:r>
            <a:r>
              <a:rPr lang="en-US" sz="1800">
                <a:latin typeface="Patrick Hand"/>
              </a:rPr>
              <a:t>karakterizedir</a:t>
            </a:r>
            <a:r>
              <a:rPr lang="en-US" sz="1800">
                <a:latin typeface="Patrick Hand"/>
              </a:rPr>
              <a:t>. </a:t>
            </a:r>
            <a:r>
              <a:rPr lang="en-US" sz="1800">
                <a:latin typeface="Patrick Hand"/>
              </a:rPr>
              <a:t>Genellikle</a:t>
            </a:r>
            <a:r>
              <a:rPr lang="en-US" sz="1800">
                <a:latin typeface="Patrick Hand"/>
              </a:rPr>
              <a:t> </a:t>
            </a:r>
            <a:r>
              <a:rPr lang="en-US" sz="1800">
                <a:latin typeface="Patrick Hand"/>
              </a:rPr>
              <a:t>streptokoklar</a:t>
            </a:r>
            <a:r>
              <a:rPr lang="en-US" sz="1800">
                <a:latin typeface="Patrick Hand"/>
              </a:rPr>
              <a:t> </a:t>
            </a:r>
            <a:r>
              <a:rPr lang="en-US" sz="1800">
                <a:latin typeface="Patrick Hand"/>
              </a:rPr>
              <a:t>neden</a:t>
            </a:r>
            <a:r>
              <a:rPr lang="en-US" sz="1800">
                <a:latin typeface="Patrick Hand"/>
              </a:rPr>
              <a:t> </a:t>
            </a:r>
            <a:r>
              <a:rPr lang="en-US" sz="1800">
                <a:latin typeface="Patrick Hand"/>
              </a:rPr>
              <a:t>olur</a:t>
            </a:r>
            <a:r>
              <a:rPr lang="en-US" sz="1800">
                <a:latin typeface="Patrick Hand"/>
              </a:rPr>
              <a:t>.</a:t>
            </a:r>
            <a:endParaRPr/>
          </a:p>
          <a:p>
            <a:pPr>
              <a:lnSpc>
                <a:spcPct val="110000"/>
              </a:lnSpc>
              <a:defRPr/>
            </a:pPr>
            <a:endParaRPr lang="en-US" sz="1800">
              <a:latin typeface="Patrick Hand"/>
            </a:endParaRPr>
          </a:p>
          <a:p>
            <a:pPr>
              <a:lnSpc>
                <a:spcPct val="110000"/>
              </a:lnSpc>
              <a:defRPr/>
            </a:pPr>
            <a:endParaRPr lang="en-US" sz="1800">
              <a:latin typeface="Patrick Hand"/>
            </a:endParaRPr>
          </a:p>
          <a:p>
            <a:pPr marL="285750" indent="-285750">
              <a:lnSpc>
                <a:spcPct val="110000"/>
              </a:lnSpc>
              <a:defRPr/>
            </a:pPr>
            <a:r>
              <a:rPr lang="en-US" sz="1800" b="1">
                <a:latin typeface="Patrick Hand"/>
              </a:rPr>
              <a:t>Selülit</a:t>
            </a:r>
            <a:r>
              <a:rPr lang="en-US" sz="1800" b="1">
                <a:latin typeface="Patrick Hand"/>
              </a:rPr>
              <a:t> : </a:t>
            </a:r>
            <a:r>
              <a:rPr lang="en-US" sz="1800">
                <a:latin typeface="Patrick Hand"/>
              </a:rPr>
              <a:t>Dermisin</a:t>
            </a:r>
            <a:r>
              <a:rPr lang="en-US" sz="1800">
                <a:latin typeface="Patrick Hand"/>
              </a:rPr>
              <a:t> </a:t>
            </a:r>
            <a:r>
              <a:rPr lang="en-US" sz="1800">
                <a:latin typeface="Patrick Hand"/>
              </a:rPr>
              <a:t>ve</a:t>
            </a:r>
            <a:r>
              <a:rPr lang="en-US" sz="1800">
                <a:latin typeface="Patrick Hand"/>
              </a:rPr>
              <a:t> </a:t>
            </a:r>
            <a:r>
              <a:rPr lang="en-US" sz="1800">
                <a:latin typeface="Patrick Hand"/>
              </a:rPr>
              <a:t>subkutan</a:t>
            </a:r>
            <a:r>
              <a:rPr lang="en-US" sz="1800">
                <a:latin typeface="Patrick Hand"/>
              </a:rPr>
              <a:t> </a:t>
            </a:r>
            <a:r>
              <a:rPr lang="en-US" sz="1800">
                <a:latin typeface="Patrick Hand"/>
              </a:rPr>
              <a:t>dokunun</a:t>
            </a:r>
            <a:r>
              <a:rPr lang="en-US" sz="1800">
                <a:latin typeface="Patrick Hand"/>
              </a:rPr>
              <a:t> </a:t>
            </a:r>
            <a:r>
              <a:rPr lang="en-US" sz="1800">
                <a:latin typeface="Patrick Hand"/>
              </a:rPr>
              <a:t>derin</a:t>
            </a:r>
            <a:r>
              <a:rPr lang="en-US" sz="1800">
                <a:latin typeface="Patrick Hand"/>
              </a:rPr>
              <a:t>, </a:t>
            </a:r>
            <a:r>
              <a:rPr lang="en-US" sz="1800">
                <a:latin typeface="Patrick Hand"/>
              </a:rPr>
              <a:t>yaygın</a:t>
            </a:r>
            <a:r>
              <a:rPr lang="en-US" sz="1800">
                <a:latin typeface="Patrick Hand"/>
              </a:rPr>
              <a:t> </a:t>
            </a:r>
            <a:r>
              <a:rPr lang="en-US" sz="1800">
                <a:latin typeface="Patrick Hand"/>
              </a:rPr>
              <a:t>bakteriyel</a:t>
            </a:r>
            <a:r>
              <a:rPr lang="en-US" sz="1800">
                <a:latin typeface="Patrick Hand"/>
              </a:rPr>
              <a:t> </a:t>
            </a:r>
            <a:r>
              <a:rPr lang="en-US" sz="1800">
                <a:latin typeface="Patrick Hand"/>
              </a:rPr>
              <a:t>enfeksiyonudur</a:t>
            </a:r>
            <a:r>
              <a:rPr lang="en-US" sz="1800">
                <a:latin typeface="Patrick Hand"/>
              </a:rPr>
              <a:t>. </a:t>
            </a:r>
            <a:r>
              <a:rPr lang="en-US" sz="1800">
                <a:latin typeface="Patrick Hand"/>
              </a:rPr>
              <a:t>Erizipelin</a:t>
            </a:r>
            <a:r>
              <a:rPr lang="en-US" sz="1800">
                <a:latin typeface="Patrick Hand"/>
              </a:rPr>
              <a:t> </a:t>
            </a:r>
            <a:r>
              <a:rPr lang="en-US" sz="1800">
                <a:latin typeface="Patrick Hand"/>
              </a:rPr>
              <a:t>aksine</a:t>
            </a:r>
            <a:r>
              <a:rPr lang="en-US" sz="1800">
                <a:latin typeface="Patrick Hand"/>
              </a:rPr>
              <a:t>, </a:t>
            </a:r>
            <a:r>
              <a:rPr lang="en-US" sz="1800">
                <a:latin typeface="Patrick Hand"/>
              </a:rPr>
              <a:t>sınırları</a:t>
            </a:r>
            <a:r>
              <a:rPr lang="en-US" sz="1800">
                <a:latin typeface="Patrick Hand"/>
              </a:rPr>
              <a:t> </a:t>
            </a:r>
            <a:r>
              <a:rPr lang="en-US" sz="1800">
                <a:latin typeface="Patrick Hand"/>
              </a:rPr>
              <a:t>belirgin</a:t>
            </a:r>
            <a:r>
              <a:rPr lang="en-US" sz="1800">
                <a:latin typeface="Patrick Hand"/>
              </a:rPr>
              <a:t> </a:t>
            </a:r>
            <a:r>
              <a:rPr lang="en-US" sz="1800">
                <a:latin typeface="Patrick Hand"/>
              </a:rPr>
              <a:t>değildir</a:t>
            </a:r>
            <a:r>
              <a:rPr lang="en-US" sz="1800">
                <a:latin typeface="Patrick Hand"/>
              </a:rPr>
              <a:t>. </a:t>
            </a:r>
            <a:r>
              <a:rPr lang="en-US" sz="1800">
                <a:latin typeface="Patrick Hand"/>
              </a:rPr>
              <a:t>Cilt</a:t>
            </a:r>
            <a:r>
              <a:rPr lang="en-US" sz="1800">
                <a:latin typeface="Patrick Hand"/>
              </a:rPr>
              <a:t> </a:t>
            </a:r>
            <a:r>
              <a:rPr lang="en-US" sz="1800">
                <a:latin typeface="Patrick Hand"/>
              </a:rPr>
              <a:t>sıcak</a:t>
            </a:r>
            <a:r>
              <a:rPr lang="en-US" sz="1800">
                <a:latin typeface="Patrick Hand"/>
              </a:rPr>
              <a:t>, </a:t>
            </a:r>
            <a:r>
              <a:rPr lang="en-US" sz="1800">
                <a:latin typeface="Patrick Hand"/>
              </a:rPr>
              <a:t>kırmızı</a:t>
            </a:r>
            <a:r>
              <a:rPr lang="en-US" sz="1800">
                <a:latin typeface="Patrick Hand"/>
              </a:rPr>
              <a:t>, </a:t>
            </a:r>
            <a:r>
              <a:rPr lang="en-US" sz="1800">
                <a:latin typeface="Patrick Hand"/>
              </a:rPr>
              <a:t>şiş</a:t>
            </a:r>
            <a:r>
              <a:rPr lang="en-US" sz="1800">
                <a:latin typeface="Patrick Hand"/>
              </a:rPr>
              <a:t> </a:t>
            </a:r>
            <a:r>
              <a:rPr lang="en-US" sz="1800">
                <a:latin typeface="Patrick Hand"/>
              </a:rPr>
              <a:t>ve</a:t>
            </a:r>
            <a:r>
              <a:rPr lang="en-US" sz="1800">
                <a:latin typeface="Patrick Hand"/>
              </a:rPr>
              <a:t> </a:t>
            </a:r>
            <a:r>
              <a:rPr lang="en-US" sz="1800">
                <a:latin typeface="Patrick Hand"/>
              </a:rPr>
              <a:t>hassastır</a:t>
            </a:r>
            <a:r>
              <a:rPr lang="en-US" sz="1800">
                <a:latin typeface="Patrick Hand"/>
              </a:rPr>
              <a:t>.</a:t>
            </a:r>
            <a:endParaRPr/>
          </a:p>
          <a:p>
            <a:pPr marL="285750" indent="-285750">
              <a:lnSpc>
                <a:spcPct val="110000"/>
              </a:lnSpc>
              <a:defRPr/>
            </a:pPr>
            <a:endParaRPr lang="en-US" sz="1800">
              <a:latin typeface="Patrick Hand"/>
            </a:endParaRPr>
          </a:p>
          <a:p>
            <a:pPr marL="0" indent="0">
              <a:lnSpc>
                <a:spcPct val="110000"/>
              </a:lnSpc>
              <a:buNone/>
              <a:defRPr/>
            </a:pPr>
            <a:endParaRPr lang="en-US" sz="1800">
              <a:latin typeface="Patrick Hand"/>
            </a:endParaRPr>
          </a:p>
          <a:p>
            <a:pPr marL="285750" indent="-285750">
              <a:lnSpc>
                <a:spcPct val="110000"/>
              </a:lnSpc>
              <a:defRPr/>
            </a:pPr>
            <a:r>
              <a:rPr lang="en-US" sz="1800" b="1">
                <a:latin typeface="Patrick Hand"/>
              </a:rPr>
              <a:t>Piyoderma</a:t>
            </a:r>
            <a:r>
              <a:rPr lang="en-US" sz="1800" b="1">
                <a:latin typeface="Patrick Hand"/>
              </a:rPr>
              <a:t>:</a:t>
            </a:r>
            <a:r>
              <a:rPr lang="en-US" sz="1800">
                <a:latin typeface="Patrick Hand"/>
              </a:rPr>
              <a:t> </a:t>
            </a:r>
            <a:r>
              <a:rPr lang="en-US" sz="1800">
                <a:latin typeface="Patrick Hand"/>
              </a:rPr>
              <a:t>Cildin</a:t>
            </a:r>
            <a:r>
              <a:rPr lang="en-US" sz="1800">
                <a:latin typeface="Patrick Hand"/>
              </a:rPr>
              <a:t>, </a:t>
            </a:r>
            <a:r>
              <a:rPr lang="en-US" sz="1800">
                <a:latin typeface="Patrick Hand"/>
              </a:rPr>
              <a:t>esas</a:t>
            </a:r>
            <a:r>
              <a:rPr lang="en-US" sz="1800">
                <a:latin typeface="Patrick Hand"/>
              </a:rPr>
              <a:t> </a:t>
            </a:r>
            <a:r>
              <a:rPr lang="en-US" sz="1800">
                <a:latin typeface="Patrick Hand"/>
              </a:rPr>
              <a:t>olarak</a:t>
            </a:r>
            <a:r>
              <a:rPr lang="en-US" sz="1800">
                <a:latin typeface="Patrick Hand"/>
              </a:rPr>
              <a:t> </a:t>
            </a:r>
            <a:r>
              <a:rPr lang="en-US" sz="1800">
                <a:latin typeface="Patrick Hand"/>
              </a:rPr>
              <a:t>irin</a:t>
            </a:r>
            <a:r>
              <a:rPr lang="en-US" sz="1800">
                <a:latin typeface="Patrick Hand"/>
              </a:rPr>
              <a:t> </a:t>
            </a:r>
            <a:r>
              <a:rPr lang="en-US" sz="1800">
                <a:latin typeface="Patrick Hand"/>
              </a:rPr>
              <a:t>oluşumu</a:t>
            </a:r>
            <a:r>
              <a:rPr lang="en-US" sz="1800">
                <a:latin typeface="Patrick Hand"/>
              </a:rPr>
              <a:t> </a:t>
            </a:r>
            <a:r>
              <a:rPr lang="en-US" sz="1800">
                <a:latin typeface="Patrick Hand"/>
              </a:rPr>
              <a:t>ile</a:t>
            </a:r>
            <a:r>
              <a:rPr lang="en-US" sz="1800">
                <a:latin typeface="Patrick Hand"/>
              </a:rPr>
              <a:t> </a:t>
            </a:r>
            <a:r>
              <a:rPr lang="en-US" sz="1800">
                <a:latin typeface="Patrick Hand"/>
              </a:rPr>
              <a:t>karakterize</a:t>
            </a:r>
            <a:r>
              <a:rPr lang="en-US" sz="1800">
                <a:latin typeface="Patrick Hand"/>
              </a:rPr>
              <a:t>, </a:t>
            </a:r>
            <a:r>
              <a:rPr lang="en-US" sz="1800">
                <a:latin typeface="Patrick Hand"/>
              </a:rPr>
              <a:t>bakteriyel</a:t>
            </a:r>
            <a:r>
              <a:rPr lang="en-US" sz="1800">
                <a:latin typeface="Patrick Hand"/>
              </a:rPr>
              <a:t> </a:t>
            </a:r>
            <a:r>
              <a:rPr lang="en-US" sz="1800">
                <a:latin typeface="Patrick Hand"/>
              </a:rPr>
              <a:t>enfeksiyonları</a:t>
            </a:r>
            <a:r>
              <a:rPr lang="en-US" sz="1800">
                <a:latin typeface="Patrick Hand"/>
              </a:rPr>
              <a:t> </a:t>
            </a:r>
            <a:r>
              <a:rPr lang="en-US" sz="1800">
                <a:latin typeface="Patrick Hand"/>
              </a:rPr>
              <a:t>için</a:t>
            </a:r>
            <a:r>
              <a:rPr lang="en-US" sz="1800">
                <a:latin typeface="Patrick Hand"/>
              </a:rPr>
              <a:t> </a:t>
            </a:r>
            <a:r>
              <a:rPr lang="en-US" sz="1800">
                <a:latin typeface="Patrick Hand"/>
              </a:rPr>
              <a:t>kullanılan</a:t>
            </a:r>
            <a:r>
              <a:rPr lang="en-US" sz="1800">
                <a:latin typeface="Patrick Hand"/>
              </a:rPr>
              <a:t> </a:t>
            </a:r>
            <a:r>
              <a:rPr lang="en-US" sz="1800">
                <a:latin typeface="Patrick Hand"/>
              </a:rPr>
              <a:t>genel</a:t>
            </a:r>
            <a:r>
              <a:rPr lang="en-US" sz="1800">
                <a:latin typeface="Patrick Hand"/>
              </a:rPr>
              <a:t> </a:t>
            </a:r>
            <a:r>
              <a:rPr lang="en-US" sz="1800">
                <a:latin typeface="Patrick Hand"/>
              </a:rPr>
              <a:t>bir</a:t>
            </a:r>
            <a:r>
              <a:rPr lang="en-US" sz="1800">
                <a:latin typeface="Patrick Hand"/>
              </a:rPr>
              <a:t> </a:t>
            </a:r>
            <a:r>
              <a:rPr lang="en-US" sz="1800">
                <a:latin typeface="Patrick Hand"/>
              </a:rPr>
              <a:t>terimdir</a:t>
            </a:r>
            <a:r>
              <a:rPr lang="en-US" sz="1800">
                <a:latin typeface="Patrick Hand"/>
              </a:rPr>
              <a:t>. </a:t>
            </a:r>
            <a:r>
              <a:rPr lang="en-US" sz="1800">
                <a:latin typeface="Patrick Hand"/>
              </a:rPr>
              <a:t>Çeşitli</a:t>
            </a:r>
            <a:r>
              <a:rPr lang="en-US" sz="1800">
                <a:latin typeface="Patrick Hand"/>
              </a:rPr>
              <a:t> </a:t>
            </a:r>
            <a:r>
              <a:rPr lang="en-US" sz="1800">
                <a:latin typeface="Patrick Hand"/>
              </a:rPr>
              <a:t>formları</a:t>
            </a:r>
            <a:r>
              <a:rPr lang="en-US" sz="1800">
                <a:latin typeface="Patrick Hand"/>
              </a:rPr>
              <a:t> </a:t>
            </a:r>
            <a:r>
              <a:rPr lang="en-US" sz="1800">
                <a:latin typeface="Patrick Hand"/>
              </a:rPr>
              <a:t>mevcuttur</a:t>
            </a:r>
            <a:r>
              <a:rPr lang="en-US" sz="1800">
                <a:latin typeface="Patrick Hand"/>
              </a:rPr>
              <a:t> </a:t>
            </a:r>
            <a:r>
              <a:rPr lang="en-US" sz="1800">
                <a:latin typeface="Patrick Hand"/>
              </a:rPr>
              <a:t>ve</a:t>
            </a:r>
            <a:r>
              <a:rPr lang="en-US" sz="1800">
                <a:latin typeface="Patrick Hand"/>
              </a:rPr>
              <a:t> </a:t>
            </a:r>
            <a:r>
              <a:rPr lang="en-US" sz="1800">
                <a:latin typeface="Patrick Hand"/>
              </a:rPr>
              <a:t>altta</a:t>
            </a:r>
            <a:r>
              <a:rPr lang="en-US" sz="1800">
                <a:latin typeface="Patrick Hand"/>
              </a:rPr>
              <a:t> </a:t>
            </a:r>
            <a:r>
              <a:rPr lang="en-US" sz="1800">
                <a:latin typeface="Patrick Hand"/>
              </a:rPr>
              <a:t>yatan</a:t>
            </a:r>
            <a:r>
              <a:rPr lang="en-US" sz="1800">
                <a:latin typeface="Patrick Hand"/>
              </a:rPr>
              <a:t> </a:t>
            </a:r>
            <a:r>
              <a:rPr lang="en-US" sz="1800">
                <a:latin typeface="Patrick Hand"/>
              </a:rPr>
              <a:t>immünolojik</a:t>
            </a:r>
            <a:r>
              <a:rPr lang="en-US" sz="1800">
                <a:latin typeface="Patrick Hand"/>
              </a:rPr>
              <a:t> </a:t>
            </a:r>
            <a:r>
              <a:rPr lang="en-US" sz="1800">
                <a:latin typeface="Patrick Hand"/>
              </a:rPr>
              <a:t>veya</a:t>
            </a:r>
            <a:r>
              <a:rPr lang="en-US" sz="1800">
                <a:latin typeface="Patrick Hand"/>
              </a:rPr>
              <a:t> </a:t>
            </a:r>
            <a:r>
              <a:rPr lang="en-US" sz="1800">
                <a:latin typeface="Patrick Hand"/>
              </a:rPr>
              <a:t>sistemik</a:t>
            </a:r>
            <a:r>
              <a:rPr lang="en-US" sz="1800">
                <a:latin typeface="Patrick Hand"/>
              </a:rPr>
              <a:t> </a:t>
            </a:r>
            <a:r>
              <a:rPr lang="en-US" sz="1800">
                <a:latin typeface="Patrick Hand"/>
              </a:rPr>
              <a:t>hastalıklarla</a:t>
            </a:r>
            <a:r>
              <a:rPr lang="en-US" sz="1800">
                <a:latin typeface="Patrick Hand"/>
              </a:rPr>
              <a:t> </a:t>
            </a:r>
            <a:r>
              <a:rPr lang="en-US" sz="1800">
                <a:latin typeface="Patrick Hand"/>
              </a:rPr>
              <a:t>ilişkili</a:t>
            </a:r>
            <a:r>
              <a:rPr lang="en-US" sz="1800">
                <a:latin typeface="Patrick Hand"/>
              </a:rPr>
              <a:t> </a:t>
            </a:r>
            <a:r>
              <a:rPr lang="en-US" sz="1800">
                <a:latin typeface="Patrick Hand"/>
              </a:rPr>
              <a:t>olabilir</a:t>
            </a:r>
            <a:r>
              <a:rPr lang="en-US" sz="1800">
                <a:latin typeface="Patrick Hand"/>
              </a:rPr>
              <a:t>.</a:t>
            </a:r>
            <a:endParaRPr/>
          </a:p>
          <a:p>
            <a:pPr marL="285750" indent="-285750">
              <a:lnSpc>
                <a:spcPct val="110000"/>
              </a:lnSpc>
              <a:defRPr/>
            </a:pPr>
            <a:endParaRPr lang="en-US" sz="1800">
              <a:latin typeface="Patrick Hand"/>
            </a:endParaRPr>
          </a:p>
          <a:p>
            <a:pPr>
              <a:lnSpc>
                <a:spcPct val="110000"/>
              </a:lnSpc>
              <a:defRPr/>
            </a:pPr>
            <a:endParaRPr lang="en-US" sz="1800">
              <a:latin typeface="Patrick Hand"/>
            </a:endParaRPr>
          </a:p>
        </p:txBody>
      </p:sp>
      <p:pic>
        <p:nvPicPr>
          <p:cNvPr id="5" name="Resim 4" descr="Erizipel - Vikipedi"/>
          <p:cNvPicPr>
            <a:picLocks noChangeAspect="1"/>
          </p:cNvPicPr>
          <p:nvPr/>
        </p:nvPicPr>
        <p:blipFill>
          <a:blip r:embed="rId2"/>
          <a:srcRect l="0" t="8807" r="1" b="25545"/>
          <a:stretch/>
        </p:blipFill>
        <p:spPr bwMode="auto">
          <a:xfrm>
            <a:off x="8166558" y="2603389"/>
            <a:ext cx="3752173" cy="2324648"/>
          </a:xfrm>
          <a:prstGeom prst="rect">
            <a:avLst/>
          </a:prstGeom>
        </p:spPr>
      </p:pic>
      <p:pic>
        <p:nvPicPr>
          <p:cNvPr id="6" name="Resim 5" descr="Pyoderma Gangrenosum Tanılı Hastaların Klinik Özelliklerinin,  Komorbiditelerinin ve Tedavi Yanıtlarının Retrospektif Olar"/>
          <p:cNvPicPr>
            <a:picLocks noChangeAspect="1"/>
          </p:cNvPicPr>
          <p:nvPr/>
        </p:nvPicPr>
        <p:blipFill>
          <a:blip r:embed="rId3"/>
          <a:srcRect l="0" t="21382" r="-1" b="35075"/>
          <a:stretch/>
        </p:blipFill>
        <p:spPr bwMode="auto">
          <a:xfrm>
            <a:off x="8166558" y="4936836"/>
            <a:ext cx="3752173" cy="2181151"/>
          </a:xfrm>
          <a:prstGeom prst="rect">
            <a:avLst/>
          </a:prstGeom>
        </p:spPr>
      </p:pic>
      <p:pic>
        <p:nvPicPr>
          <p:cNvPr id="7" name="Resim 6" descr="Selülit (enfeksiyon) - Vikipedi"/>
          <p:cNvPicPr>
            <a:picLocks noChangeAspect="1"/>
          </p:cNvPicPr>
          <p:nvPr/>
        </p:nvPicPr>
        <p:blipFill>
          <a:blip r:embed="rId4"/>
          <a:srcRect l="0" t="27897" r="-1" b="25694"/>
          <a:stretch/>
        </p:blipFill>
        <p:spPr bwMode="auto">
          <a:xfrm>
            <a:off x="8166558" y="449008"/>
            <a:ext cx="3752173" cy="232464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en-US" b="0">
                <a:solidFill>
                  <a:srgbClr val="FF0000"/>
                </a:solidFill>
                <a:latin typeface="Patrick Hand"/>
              </a:rPr>
              <a:t>Klinik Özellikler ve Ayırıcı Tanılar</a:t>
            </a:r>
            <a:br>
              <a:rPr lang="tr-TR" b="0">
                <a:solidFill>
                  <a:srgbClr val="FF0000"/>
                </a:solidFill>
                <a:latin typeface="Patrick Hand"/>
              </a:rPr>
            </a:br>
            <a:endParaRPr lang="tr-TR"/>
          </a:p>
        </p:txBody>
      </p:sp>
      <p:sp>
        <p:nvSpPr>
          <p:cNvPr id="4" name="Metin kutusu 3"/>
          <p:cNvSpPr txBox="1"/>
          <p:nvPr/>
        </p:nvSpPr>
        <p:spPr bwMode="auto">
          <a:xfrm>
            <a:off x="1408386" y="1732958"/>
            <a:ext cx="10164139" cy="4129336"/>
          </a:xfrm>
          <a:prstGeom prst="rect">
            <a:avLst/>
          </a:prstGeom>
          <a:noFill/>
        </p:spPr>
        <p:txBody>
          <a:bodyPr wrap="square">
            <a:spAutoFit/>
          </a:bodyPr>
          <a:lstStyle/>
          <a:p>
            <a:pPr marL="342900" indent="-342900" algn="just">
              <a:buFont typeface="Arial"/>
              <a:buChar char="•"/>
              <a:defRPr/>
            </a:pPr>
            <a:r>
              <a:rPr lang="en-US" sz="1800">
                <a:solidFill>
                  <a:srgbClr val="383838"/>
                </a:solidFill>
                <a:latin typeface="Patrick Hand"/>
              </a:rPr>
              <a:t>Doğru</a:t>
            </a:r>
            <a:r>
              <a:rPr lang="en-US" sz="1800">
                <a:solidFill>
                  <a:srgbClr val="383838"/>
                </a:solidFill>
                <a:latin typeface="Patrick Hand"/>
              </a:rPr>
              <a:t> </a:t>
            </a:r>
            <a:r>
              <a:rPr lang="en-US" sz="1800">
                <a:solidFill>
                  <a:srgbClr val="383838"/>
                </a:solidFill>
                <a:latin typeface="Patrick Hand"/>
              </a:rPr>
              <a:t>teşhis</a:t>
            </a:r>
            <a:r>
              <a:rPr lang="en-US" sz="1800">
                <a:solidFill>
                  <a:srgbClr val="383838"/>
                </a:solidFill>
                <a:latin typeface="Patrick Hand"/>
              </a:rPr>
              <a:t> </a:t>
            </a:r>
            <a:r>
              <a:rPr lang="en-US" sz="1800">
                <a:solidFill>
                  <a:srgbClr val="383838"/>
                </a:solidFill>
                <a:latin typeface="Patrick Hand"/>
              </a:rPr>
              <a:t>koymak</a:t>
            </a:r>
            <a:r>
              <a:rPr lang="en-US" sz="1800">
                <a:solidFill>
                  <a:srgbClr val="383838"/>
                </a:solidFill>
                <a:latin typeface="Patrick Hand"/>
              </a:rPr>
              <a:t> </a:t>
            </a:r>
            <a:r>
              <a:rPr lang="en-US" sz="1800">
                <a:solidFill>
                  <a:srgbClr val="383838"/>
                </a:solidFill>
                <a:latin typeface="Patrick Hand"/>
              </a:rPr>
              <a:t>için</a:t>
            </a:r>
            <a:r>
              <a:rPr lang="en-US" sz="1800">
                <a:solidFill>
                  <a:srgbClr val="383838"/>
                </a:solidFill>
                <a:latin typeface="Patrick Hand"/>
              </a:rPr>
              <a:t> her </a:t>
            </a:r>
            <a:r>
              <a:rPr lang="en-US" sz="1800">
                <a:solidFill>
                  <a:srgbClr val="383838"/>
                </a:solidFill>
                <a:latin typeface="Patrick Hand"/>
              </a:rPr>
              <a:t>bir</a:t>
            </a:r>
            <a:r>
              <a:rPr lang="en-US" sz="1800">
                <a:solidFill>
                  <a:srgbClr val="383838"/>
                </a:solidFill>
                <a:latin typeface="Patrick Hand"/>
              </a:rPr>
              <a:t> </a:t>
            </a:r>
            <a:r>
              <a:rPr lang="en-US" sz="1800">
                <a:solidFill>
                  <a:srgbClr val="383838"/>
                </a:solidFill>
                <a:latin typeface="Patrick Hand"/>
              </a:rPr>
              <a:t>enfeksiyonun</a:t>
            </a:r>
            <a:r>
              <a:rPr lang="en-US" sz="1800">
                <a:solidFill>
                  <a:srgbClr val="383838"/>
                </a:solidFill>
                <a:latin typeface="Patrick Hand"/>
              </a:rPr>
              <a:t> </a:t>
            </a:r>
            <a:r>
              <a:rPr lang="en-US" sz="1800">
                <a:solidFill>
                  <a:srgbClr val="383838"/>
                </a:solidFill>
                <a:latin typeface="Patrick Hand"/>
              </a:rPr>
              <a:t>kendine</a:t>
            </a:r>
            <a:r>
              <a:rPr lang="en-US" sz="1800">
                <a:solidFill>
                  <a:srgbClr val="383838"/>
                </a:solidFill>
                <a:latin typeface="Patrick Hand"/>
              </a:rPr>
              <a:t> </a:t>
            </a:r>
            <a:r>
              <a:rPr lang="en-US" sz="1800">
                <a:solidFill>
                  <a:srgbClr val="383838"/>
                </a:solidFill>
                <a:latin typeface="Patrick Hand"/>
              </a:rPr>
              <a:t>özgü</a:t>
            </a:r>
            <a:r>
              <a:rPr lang="en-US" sz="1800">
                <a:solidFill>
                  <a:srgbClr val="383838"/>
                </a:solidFill>
                <a:latin typeface="Patrick Hand"/>
              </a:rPr>
              <a:t> </a:t>
            </a:r>
            <a:r>
              <a:rPr lang="en-US" sz="1800">
                <a:solidFill>
                  <a:srgbClr val="383838"/>
                </a:solidFill>
                <a:latin typeface="Patrick Hand"/>
              </a:rPr>
              <a:t>klinik</a:t>
            </a:r>
            <a:r>
              <a:rPr lang="en-US" sz="1800">
                <a:solidFill>
                  <a:srgbClr val="383838"/>
                </a:solidFill>
                <a:latin typeface="Patrick Hand"/>
              </a:rPr>
              <a:t> </a:t>
            </a:r>
            <a:r>
              <a:rPr lang="en-US" sz="1800">
                <a:solidFill>
                  <a:srgbClr val="383838"/>
                </a:solidFill>
                <a:latin typeface="Patrick Hand"/>
              </a:rPr>
              <a:t>özelliklerini</a:t>
            </a:r>
            <a:r>
              <a:rPr lang="en-US" sz="1800">
                <a:solidFill>
                  <a:srgbClr val="383838"/>
                </a:solidFill>
                <a:latin typeface="Patrick Hand"/>
              </a:rPr>
              <a:t> </a:t>
            </a:r>
            <a:r>
              <a:rPr lang="en-US" sz="1800">
                <a:solidFill>
                  <a:srgbClr val="383838"/>
                </a:solidFill>
                <a:latin typeface="Patrick Hand"/>
              </a:rPr>
              <a:t>bilmek</a:t>
            </a:r>
            <a:r>
              <a:rPr lang="en-US" sz="1800">
                <a:solidFill>
                  <a:srgbClr val="383838"/>
                </a:solidFill>
                <a:latin typeface="Patrick Hand"/>
              </a:rPr>
              <a:t> </a:t>
            </a:r>
            <a:r>
              <a:rPr lang="en-US" sz="1800">
                <a:solidFill>
                  <a:srgbClr val="383838"/>
                </a:solidFill>
                <a:latin typeface="Patrick Hand"/>
              </a:rPr>
              <a:t>önemlidir</a:t>
            </a:r>
            <a:r>
              <a:rPr lang="en-US" sz="1800">
                <a:solidFill>
                  <a:srgbClr val="383838"/>
                </a:solidFill>
                <a:latin typeface="Patrick Hand"/>
              </a:rPr>
              <a:t>. </a:t>
            </a:r>
            <a:r>
              <a:rPr lang="en-US" sz="1800">
                <a:solidFill>
                  <a:srgbClr val="383838"/>
                </a:solidFill>
                <a:latin typeface="Patrick Hand"/>
              </a:rPr>
              <a:t>Muayene</a:t>
            </a:r>
            <a:r>
              <a:rPr lang="en-US" sz="1800">
                <a:solidFill>
                  <a:srgbClr val="383838"/>
                </a:solidFill>
                <a:latin typeface="Patrick Hand"/>
              </a:rPr>
              <a:t> </a:t>
            </a:r>
            <a:r>
              <a:rPr lang="en-US" sz="1800">
                <a:solidFill>
                  <a:srgbClr val="383838"/>
                </a:solidFill>
                <a:latin typeface="Patrick Hand"/>
              </a:rPr>
              <a:t>sırasında</a:t>
            </a:r>
            <a:r>
              <a:rPr lang="en-US" sz="1800">
                <a:solidFill>
                  <a:srgbClr val="383838"/>
                </a:solidFill>
                <a:latin typeface="Patrick Hand"/>
              </a:rPr>
              <a:t> </a:t>
            </a:r>
            <a:r>
              <a:rPr lang="en-US" sz="1800">
                <a:solidFill>
                  <a:srgbClr val="383838"/>
                </a:solidFill>
                <a:latin typeface="Patrick Hand"/>
              </a:rPr>
              <a:t>lezyonun</a:t>
            </a:r>
            <a:r>
              <a:rPr lang="en-US" sz="1800">
                <a:solidFill>
                  <a:srgbClr val="383838"/>
                </a:solidFill>
                <a:latin typeface="Patrick Hand"/>
              </a:rPr>
              <a:t> </a:t>
            </a:r>
            <a:r>
              <a:rPr lang="en-US" sz="1800">
                <a:solidFill>
                  <a:srgbClr val="383838"/>
                </a:solidFill>
                <a:latin typeface="Patrick Hand"/>
              </a:rPr>
              <a:t>rengi</a:t>
            </a:r>
            <a:r>
              <a:rPr lang="en-US" sz="1800">
                <a:solidFill>
                  <a:srgbClr val="383838"/>
                </a:solidFill>
                <a:latin typeface="Patrick Hand"/>
              </a:rPr>
              <a:t>, </a:t>
            </a:r>
            <a:r>
              <a:rPr lang="en-US" sz="1800">
                <a:solidFill>
                  <a:srgbClr val="383838"/>
                </a:solidFill>
                <a:latin typeface="Patrick Hand"/>
              </a:rPr>
              <a:t>şekli</a:t>
            </a:r>
            <a:r>
              <a:rPr lang="en-US" sz="1800">
                <a:solidFill>
                  <a:srgbClr val="383838"/>
                </a:solidFill>
                <a:latin typeface="Patrick Hand"/>
              </a:rPr>
              <a:t>, </a:t>
            </a:r>
            <a:r>
              <a:rPr lang="en-US" sz="1800">
                <a:solidFill>
                  <a:srgbClr val="383838"/>
                </a:solidFill>
                <a:latin typeface="Patrick Hand"/>
              </a:rPr>
              <a:t>sınırları</a:t>
            </a:r>
            <a:r>
              <a:rPr lang="en-US" sz="1800">
                <a:solidFill>
                  <a:srgbClr val="383838"/>
                </a:solidFill>
                <a:latin typeface="Patrick Hand"/>
              </a:rPr>
              <a:t>, </a:t>
            </a:r>
            <a:r>
              <a:rPr lang="en-US" sz="1800">
                <a:solidFill>
                  <a:srgbClr val="383838"/>
                </a:solidFill>
                <a:latin typeface="Patrick Hand"/>
              </a:rPr>
              <a:t>hassasiyeti</a:t>
            </a:r>
            <a:r>
              <a:rPr lang="en-US" sz="1800">
                <a:solidFill>
                  <a:srgbClr val="383838"/>
                </a:solidFill>
                <a:latin typeface="Patrick Hand"/>
              </a:rPr>
              <a:t> </a:t>
            </a:r>
            <a:r>
              <a:rPr lang="en-US" sz="1800">
                <a:solidFill>
                  <a:srgbClr val="383838"/>
                </a:solidFill>
                <a:latin typeface="Patrick Hand"/>
              </a:rPr>
              <a:t>ve</a:t>
            </a:r>
            <a:r>
              <a:rPr lang="en-US" sz="1800">
                <a:solidFill>
                  <a:srgbClr val="383838"/>
                </a:solidFill>
                <a:latin typeface="Patrick Hand"/>
              </a:rPr>
              <a:t> </a:t>
            </a:r>
            <a:r>
              <a:rPr lang="en-US" sz="1800">
                <a:solidFill>
                  <a:srgbClr val="383838"/>
                </a:solidFill>
                <a:latin typeface="Patrick Hand"/>
              </a:rPr>
              <a:t>eşlik</a:t>
            </a:r>
            <a:r>
              <a:rPr lang="en-US" sz="1800">
                <a:solidFill>
                  <a:srgbClr val="383838"/>
                </a:solidFill>
                <a:latin typeface="Patrick Hand"/>
              </a:rPr>
              <a:t> </a:t>
            </a:r>
            <a:r>
              <a:rPr lang="en-US" sz="1800">
                <a:solidFill>
                  <a:srgbClr val="383838"/>
                </a:solidFill>
                <a:latin typeface="Patrick Hand"/>
              </a:rPr>
              <a:t>eden</a:t>
            </a:r>
            <a:r>
              <a:rPr lang="en-US" sz="1800">
                <a:solidFill>
                  <a:srgbClr val="383838"/>
                </a:solidFill>
                <a:latin typeface="Patrick Hand"/>
              </a:rPr>
              <a:t> </a:t>
            </a:r>
            <a:r>
              <a:rPr lang="en-US" sz="1800">
                <a:solidFill>
                  <a:srgbClr val="383838"/>
                </a:solidFill>
                <a:latin typeface="Patrick Hand"/>
              </a:rPr>
              <a:t>sistemik</a:t>
            </a:r>
            <a:r>
              <a:rPr lang="en-US" sz="1800">
                <a:solidFill>
                  <a:srgbClr val="383838"/>
                </a:solidFill>
                <a:latin typeface="Patrick Hand"/>
              </a:rPr>
              <a:t> </a:t>
            </a:r>
            <a:r>
              <a:rPr lang="en-US" sz="1800">
                <a:solidFill>
                  <a:srgbClr val="383838"/>
                </a:solidFill>
                <a:latin typeface="Patrick Hand"/>
              </a:rPr>
              <a:t>belirtiler</a:t>
            </a:r>
            <a:r>
              <a:rPr lang="en-US" sz="1800">
                <a:solidFill>
                  <a:srgbClr val="383838"/>
                </a:solidFill>
                <a:latin typeface="Patrick Hand"/>
              </a:rPr>
              <a:t> (</a:t>
            </a:r>
            <a:r>
              <a:rPr lang="en-US" sz="1800">
                <a:solidFill>
                  <a:srgbClr val="383838"/>
                </a:solidFill>
                <a:latin typeface="Patrick Hand"/>
              </a:rPr>
              <a:t>ateş</a:t>
            </a:r>
            <a:r>
              <a:rPr lang="en-US" sz="1800">
                <a:solidFill>
                  <a:srgbClr val="383838"/>
                </a:solidFill>
                <a:latin typeface="Patrick Hand"/>
              </a:rPr>
              <a:t>, </a:t>
            </a:r>
            <a:r>
              <a:rPr lang="en-US" sz="1800">
                <a:solidFill>
                  <a:srgbClr val="383838"/>
                </a:solidFill>
                <a:latin typeface="Patrick Hand"/>
              </a:rPr>
              <a:t>lenfadenopati</a:t>
            </a:r>
            <a:r>
              <a:rPr lang="en-US" sz="1800">
                <a:solidFill>
                  <a:srgbClr val="383838"/>
                </a:solidFill>
                <a:latin typeface="Patrick Hand"/>
              </a:rPr>
              <a:t>) </a:t>
            </a:r>
            <a:r>
              <a:rPr lang="en-US" sz="1800">
                <a:solidFill>
                  <a:srgbClr val="383838"/>
                </a:solidFill>
                <a:latin typeface="Patrick Hand"/>
              </a:rPr>
              <a:t>dikkatle</a:t>
            </a:r>
            <a:r>
              <a:rPr lang="en-US" sz="1800">
                <a:solidFill>
                  <a:srgbClr val="383838"/>
                </a:solidFill>
                <a:latin typeface="Patrick Hand"/>
              </a:rPr>
              <a:t> </a:t>
            </a:r>
            <a:r>
              <a:rPr lang="en-US" sz="1800">
                <a:solidFill>
                  <a:srgbClr val="383838"/>
                </a:solidFill>
                <a:latin typeface="Patrick Hand"/>
              </a:rPr>
              <a:t>değerlendirilmelidir</a:t>
            </a:r>
            <a:r>
              <a:rPr lang="en-US" sz="1800">
                <a:solidFill>
                  <a:srgbClr val="383838"/>
                </a:solidFill>
                <a:latin typeface="Patrick Hand"/>
              </a:rPr>
              <a:t>. </a:t>
            </a:r>
            <a:r>
              <a:rPr lang="en-US" sz="1800">
                <a:solidFill>
                  <a:srgbClr val="383838"/>
                </a:solidFill>
                <a:latin typeface="Patrick Hand"/>
              </a:rPr>
              <a:t>Ayırıcı</a:t>
            </a:r>
            <a:r>
              <a:rPr lang="en-US" sz="1800">
                <a:solidFill>
                  <a:srgbClr val="383838"/>
                </a:solidFill>
                <a:latin typeface="Patrick Hand"/>
              </a:rPr>
              <a:t> </a:t>
            </a:r>
            <a:r>
              <a:rPr lang="en-US" sz="1800">
                <a:solidFill>
                  <a:srgbClr val="383838"/>
                </a:solidFill>
                <a:latin typeface="Patrick Hand"/>
              </a:rPr>
              <a:t>tanıda</a:t>
            </a:r>
            <a:r>
              <a:rPr lang="en-US" sz="1800">
                <a:solidFill>
                  <a:srgbClr val="383838"/>
                </a:solidFill>
                <a:latin typeface="Patrick Hand"/>
              </a:rPr>
              <a:t>, </a:t>
            </a:r>
            <a:r>
              <a:rPr lang="en-US" sz="1800">
                <a:solidFill>
                  <a:srgbClr val="383838"/>
                </a:solidFill>
                <a:latin typeface="Patrick Hand"/>
              </a:rPr>
              <a:t>mantar</a:t>
            </a:r>
            <a:r>
              <a:rPr lang="en-US" sz="1800">
                <a:solidFill>
                  <a:srgbClr val="383838"/>
                </a:solidFill>
                <a:latin typeface="Patrick Hand"/>
              </a:rPr>
              <a:t> </a:t>
            </a:r>
            <a:r>
              <a:rPr lang="en-US" sz="1800">
                <a:solidFill>
                  <a:srgbClr val="383838"/>
                </a:solidFill>
                <a:latin typeface="Patrick Hand"/>
              </a:rPr>
              <a:t>enfeksiyonları</a:t>
            </a:r>
            <a:r>
              <a:rPr lang="en-US" sz="1800">
                <a:solidFill>
                  <a:srgbClr val="383838"/>
                </a:solidFill>
                <a:latin typeface="Patrick Hand"/>
              </a:rPr>
              <a:t>, viral </a:t>
            </a:r>
            <a:r>
              <a:rPr lang="en-US" sz="1800">
                <a:solidFill>
                  <a:srgbClr val="383838"/>
                </a:solidFill>
                <a:latin typeface="Patrick Hand"/>
              </a:rPr>
              <a:t>lezyonlar</a:t>
            </a:r>
            <a:r>
              <a:rPr lang="en-US" sz="1800">
                <a:solidFill>
                  <a:srgbClr val="383838"/>
                </a:solidFill>
                <a:latin typeface="Patrick Hand"/>
              </a:rPr>
              <a:t>, </a:t>
            </a:r>
            <a:r>
              <a:rPr lang="en-US" sz="1800">
                <a:solidFill>
                  <a:srgbClr val="383838"/>
                </a:solidFill>
                <a:latin typeface="Patrick Hand"/>
              </a:rPr>
              <a:t>alerjik</a:t>
            </a:r>
            <a:r>
              <a:rPr lang="en-US" sz="1800">
                <a:solidFill>
                  <a:srgbClr val="383838"/>
                </a:solidFill>
                <a:latin typeface="Patrick Hand"/>
              </a:rPr>
              <a:t> </a:t>
            </a:r>
            <a:r>
              <a:rPr lang="en-US" sz="1800">
                <a:solidFill>
                  <a:srgbClr val="383838"/>
                </a:solidFill>
                <a:latin typeface="Patrick Hand"/>
              </a:rPr>
              <a:t>reaksiyonlar</a:t>
            </a:r>
            <a:r>
              <a:rPr lang="en-US" sz="1800">
                <a:solidFill>
                  <a:srgbClr val="383838"/>
                </a:solidFill>
                <a:latin typeface="Patrick Hand"/>
              </a:rPr>
              <a:t> </a:t>
            </a:r>
            <a:r>
              <a:rPr lang="en-US" sz="1800">
                <a:solidFill>
                  <a:srgbClr val="383838"/>
                </a:solidFill>
                <a:latin typeface="Patrick Hand"/>
              </a:rPr>
              <a:t>ve</a:t>
            </a:r>
            <a:r>
              <a:rPr lang="en-US" sz="1800">
                <a:solidFill>
                  <a:srgbClr val="383838"/>
                </a:solidFill>
                <a:latin typeface="Patrick Hand"/>
              </a:rPr>
              <a:t> </a:t>
            </a:r>
            <a:r>
              <a:rPr lang="en-US" sz="1800">
                <a:solidFill>
                  <a:srgbClr val="383838"/>
                </a:solidFill>
                <a:latin typeface="Patrick Hand"/>
              </a:rPr>
              <a:t>inflamatuar</a:t>
            </a:r>
            <a:r>
              <a:rPr lang="en-US" sz="1800">
                <a:solidFill>
                  <a:srgbClr val="383838"/>
                </a:solidFill>
                <a:latin typeface="Patrick Hand"/>
              </a:rPr>
              <a:t> </a:t>
            </a:r>
            <a:r>
              <a:rPr lang="en-US" sz="1800">
                <a:solidFill>
                  <a:srgbClr val="383838"/>
                </a:solidFill>
                <a:latin typeface="Patrick Hand"/>
              </a:rPr>
              <a:t>deri</a:t>
            </a:r>
            <a:r>
              <a:rPr lang="en-US" sz="1800">
                <a:solidFill>
                  <a:srgbClr val="383838"/>
                </a:solidFill>
                <a:latin typeface="Patrick Hand"/>
              </a:rPr>
              <a:t> </a:t>
            </a:r>
            <a:r>
              <a:rPr lang="en-US" sz="1800">
                <a:solidFill>
                  <a:srgbClr val="383838"/>
                </a:solidFill>
                <a:latin typeface="Patrick Hand"/>
              </a:rPr>
              <a:t>hastalıkları</a:t>
            </a:r>
            <a:r>
              <a:rPr lang="en-US" sz="1800">
                <a:solidFill>
                  <a:srgbClr val="383838"/>
                </a:solidFill>
                <a:latin typeface="Patrick Hand"/>
              </a:rPr>
              <a:t> </a:t>
            </a:r>
            <a:r>
              <a:rPr lang="en-US" sz="1800">
                <a:solidFill>
                  <a:srgbClr val="383838"/>
                </a:solidFill>
                <a:latin typeface="Patrick Hand"/>
              </a:rPr>
              <a:t>göz</a:t>
            </a:r>
            <a:r>
              <a:rPr lang="en-US" sz="1800">
                <a:solidFill>
                  <a:srgbClr val="383838"/>
                </a:solidFill>
                <a:latin typeface="Patrick Hand"/>
              </a:rPr>
              <a:t> </a:t>
            </a:r>
            <a:r>
              <a:rPr lang="en-US" sz="1800">
                <a:solidFill>
                  <a:srgbClr val="383838"/>
                </a:solidFill>
                <a:latin typeface="Patrick Hand"/>
              </a:rPr>
              <a:t>önünde</a:t>
            </a:r>
            <a:r>
              <a:rPr lang="en-US" sz="1800">
                <a:solidFill>
                  <a:srgbClr val="383838"/>
                </a:solidFill>
                <a:latin typeface="Patrick Hand"/>
              </a:rPr>
              <a:t> </a:t>
            </a:r>
            <a:r>
              <a:rPr lang="en-US" sz="1800">
                <a:solidFill>
                  <a:srgbClr val="383838"/>
                </a:solidFill>
                <a:latin typeface="Patrick Hand"/>
              </a:rPr>
              <a:t>bulundurulmalıdır</a:t>
            </a:r>
            <a:r>
              <a:rPr lang="en-US" sz="1800">
                <a:solidFill>
                  <a:srgbClr val="383838"/>
                </a:solidFill>
                <a:latin typeface="Patrick Hand"/>
              </a:rPr>
              <a:t>.</a:t>
            </a:r>
            <a:endParaRPr/>
          </a:p>
          <a:p>
            <a:pPr marL="342900" indent="-342900">
              <a:buFont typeface="Arial"/>
              <a:buChar char="•"/>
              <a:defRPr/>
            </a:pPr>
            <a:endParaRPr lang="tr-TR" sz="1800">
              <a:latin typeface="Patrick Hand"/>
            </a:endParaRPr>
          </a:p>
          <a:p>
            <a:pPr marL="285750" indent="-285750">
              <a:lnSpc>
                <a:spcPct val="150000"/>
              </a:lnSpc>
              <a:buFont typeface="Arial"/>
              <a:buChar char="•"/>
              <a:defRPr/>
            </a:pPr>
            <a:r>
              <a:rPr lang="en-US" sz="1800" b="1">
                <a:solidFill>
                  <a:srgbClr val="383838"/>
                </a:solidFill>
                <a:latin typeface="Patrick Hand"/>
              </a:rPr>
              <a:t>İmpetigo:</a:t>
            </a:r>
            <a:r>
              <a:rPr lang="en-US" sz="1800">
                <a:solidFill>
                  <a:srgbClr val="383838"/>
                </a:solidFill>
                <a:latin typeface="Patrick Hand"/>
              </a:rPr>
              <a:t> Bal </a:t>
            </a:r>
            <a:r>
              <a:rPr lang="en-US" sz="1800">
                <a:solidFill>
                  <a:srgbClr val="383838"/>
                </a:solidFill>
                <a:latin typeface="Patrick Hand"/>
              </a:rPr>
              <a:t>rengi</a:t>
            </a:r>
            <a:r>
              <a:rPr lang="en-US" sz="1800">
                <a:solidFill>
                  <a:srgbClr val="383838"/>
                </a:solidFill>
                <a:latin typeface="Patrick Hand"/>
              </a:rPr>
              <a:t> </a:t>
            </a:r>
            <a:r>
              <a:rPr lang="en-US" sz="1800">
                <a:solidFill>
                  <a:srgbClr val="383838"/>
                </a:solidFill>
                <a:latin typeface="Patrick Hand"/>
              </a:rPr>
              <a:t>kabuklar</a:t>
            </a:r>
            <a:r>
              <a:rPr lang="en-US" sz="1800">
                <a:solidFill>
                  <a:srgbClr val="383838"/>
                </a:solidFill>
                <a:latin typeface="Patrick Hand"/>
              </a:rPr>
              <a:t> </a:t>
            </a:r>
            <a:r>
              <a:rPr lang="en-US" sz="1800">
                <a:solidFill>
                  <a:srgbClr val="383838"/>
                </a:solidFill>
                <a:latin typeface="Patrick Hand"/>
              </a:rPr>
              <a:t>ve</a:t>
            </a:r>
            <a:r>
              <a:rPr lang="en-US" sz="1800">
                <a:solidFill>
                  <a:srgbClr val="383838"/>
                </a:solidFill>
                <a:latin typeface="Patrick Hand"/>
              </a:rPr>
              <a:t> </a:t>
            </a:r>
            <a:r>
              <a:rPr lang="en-US" sz="1800">
                <a:solidFill>
                  <a:srgbClr val="383838"/>
                </a:solidFill>
                <a:latin typeface="Patrick Hand"/>
              </a:rPr>
              <a:t>yüzeysel</a:t>
            </a:r>
            <a:r>
              <a:rPr lang="en-US" sz="1800">
                <a:solidFill>
                  <a:srgbClr val="383838"/>
                </a:solidFill>
                <a:latin typeface="Patrick Hand"/>
              </a:rPr>
              <a:t> </a:t>
            </a:r>
            <a:r>
              <a:rPr lang="en-US" sz="1800">
                <a:solidFill>
                  <a:srgbClr val="383838"/>
                </a:solidFill>
                <a:latin typeface="Patrick Hand"/>
              </a:rPr>
              <a:t>erozyonlar</a:t>
            </a:r>
            <a:r>
              <a:rPr lang="en-US" sz="1800">
                <a:solidFill>
                  <a:srgbClr val="383838"/>
                </a:solidFill>
                <a:latin typeface="Patrick Hand"/>
              </a:rPr>
              <a:t>.</a:t>
            </a:r>
            <a:endParaRPr/>
          </a:p>
          <a:p>
            <a:pPr marL="285750" indent="-285750">
              <a:lnSpc>
                <a:spcPct val="150000"/>
              </a:lnSpc>
              <a:spcBef>
                <a:spcPts val="0"/>
              </a:spcBef>
              <a:buFont typeface="Arial"/>
              <a:buChar char="•"/>
              <a:defRPr/>
            </a:pPr>
            <a:r>
              <a:rPr lang="en-US" sz="1800" b="1">
                <a:solidFill>
                  <a:srgbClr val="383838"/>
                </a:solidFill>
                <a:latin typeface="Patrick Hand"/>
              </a:rPr>
              <a:t>Folikülit</a:t>
            </a:r>
            <a:r>
              <a:rPr lang="en-US" sz="1800" b="1">
                <a:solidFill>
                  <a:srgbClr val="383838"/>
                </a:solidFill>
                <a:latin typeface="Patrick Hand"/>
              </a:rPr>
              <a:t>:</a:t>
            </a:r>
            <a:r>
              <a:rPr lang="en-US" sz="1800">
                <a:solidFill>
                  <a:srgbClr val="383838"/>
                </a:solidFill>
                <a:latin typeface="Patrick Hand"/>
              </a:rPr>
              <a:t> </a:t>
            </a:r>
            <a:r>
              <a:rPr lang="en-US" sz="1800">
                <a:solidFill>
                  <a:srgbClr val="383838"/>
                </a:solidFill>
                <a:latin typeface="Patrick Hand"/>
              </a:rPr>
              <a:t>Kıl</a:t>
            </a:r>
            <a:r>
              <a:rPr lang="en-US" sz="1800">
                <a:solidFill>
                  <a:srgbClr val="383838"/>
                </a:solidFill>
                <a:latin typeface="Patrick Hand"/>
              </a:rPr>
              <a:t> </a:t>
            </a:r>
            <a:r>
              <a:rPr lang="en-US" sz="1800">
                <a:solidFill>
                  <a:srgbClr val="383838"/>
                </a:solidFill>
                <a:latin typeface="Patrick Hand"/>
              </a:rPr>
              <a:t>folikülü</a:t>
            </a:r>
            <a:r>
              <a:rPr lang="en-US" sz="1800">
                <a:solidFill>
                  <a:srgbClr val="383838"/>
                </a:solidFill>
                <a:latin typeface="Patrick Hand"/>
              </a:rPr>
              <a:t> </a:t>
            </a:r>
            <a:r>
              <a:rPr lang="en-US" sz="1800">
                <a:solidFill>
                  <a:srgbClr val="383838"/>
                </a:solidFill>
                <a:latin typeface="Patrick Hand"/>
              </a:rPr>
              <a:t>merkezli</a:t>
            </a:r>
            <a:r>
              <a:rPr lang="en-US" sz="1800">
                <a:solidFill>
                  <a:srgbClr val="383838"/>
                </a:solidFill>
                <a:latin typeface="Patrick Hand"/>
              </a:rPr>
              <a:t> </a:t>
            </a:r>
            <a:r>
              <a:rPr lang="en-US" sz="1800">
                <a:solidFill>
                  <a:srgbClr val="383838"/>
                </a:solidFill>
                <a:latin typeface="Patrick Hand"/>
              </a:rPr>
              <a:t>püstüller</a:t>
            </a:r>
            <a:r>
              <a:rPr lang="en-US" sz="1800">
                <a:solidFill>
                  <a:srgbClr val="383838"/>
                </a:solidFill>
                <a:latin typeface="Patrick Hand"/>
              </a:rPr>
              <a:t>.</a:t>
            </a:r>
            <a:endParaRPr lang="en-US" sz="1800">
              <a:solidFill>
                <a:srgbClr val="000000"/>
              </a:solidFill>
              <a:latin typeface="Patrick Hand"/>
            </a:endParaRPr>
          </a:p>
          <a:p>
            <a:pPr marL="285750" indent="-285750">
              <a:lnSpc>
                <a:spcPct val="150000"/>
              </a:lnSpc>
              <a:spcBef>
                <a:spcPts val="0"/>
              </a:spcBef>
              <a:buFont typeface="Arial"/>
              <a:buChar char="•"/>
              <a:defRPr/>
            </a:pPr>
            <a:r>
              <a:rPr lang="en-US" sz="1800" b="1">
                <a:solidFill>
                  <a:srgbClr val="383838"/>
                </a:solidFill>
                <a:latin typeface="Patrick Hand"/>
              </a:rPr>
              <a:t>Erizipel</a:t>
            </a:r>
            <a:r>
              <a:rPr lang="en-US" sz="1800" b="1">
                <a:solidFill>
                  <a:srgbClr val="383838"/>
                </a:solidFill>
                <a:latin typeface="Patrick Hand"/>
              </a:rPr>
              <a:t>:</a:t>
            </a:r>
            <a:r>
              <a:rPr lang="en-US" sz="1800">
                <a:solidFill>
                  <a:srgbClr val="383838"/>
                </a:solidFill>
                <a:latin typeface="Patrick Hand"/>
              </a:rPr>
              <a:t> </a:t>
            </a:r>
            <a:r>
              <a:rPr lang="en-US" sz="1800">
                <a:solidFill>
                  <a:srgbClr val="383838"/>
                </a:solidFill>
                <a:latin typeface="Patrick Hand"/>
              </a:rPr>
              <a:t>Keskin</a:t>
            </a:r>
            <a:r>
              <a:rPr lang="en-US" sz="1800">
                <a:solidFill>
                  <a:srgbClr val="383838"/>
                </a:solidFill>
                <a:latin typeface="Patrick Hand"/>
              </a:rPr>
              <a:t> </a:t>
            </a:r>
            <a:r>
              <a:rPr lang="en-US" sz="1800">
                <a:solidFill>
                  <a:srgbClr val="383838"/>
                </a:solidFill>
                <a:latin typeface="Patrick Hand"/>
              </a:rPr>
              <a:t>sınırlı</a:t>
            </a:r>
            <a:r>
              <a:rPr lang="en-US" sz="1800">
                <a:solidFill>
                  <a:srgbClr val="383838"/>
                </a:solidFill>
                <a:latin typeface="Patrick Hand"/>
              </a:rPr>
              <a:t>, </a:t>
            </a:r>
            <a:r>
              <a:rPr lang="en-US" sz="1800">
                <a:solidFill>
                  <a:srgbClr val="383838"/>
                </a:solidFill>
                <a:latin typeface="Patrick Hand"/>
              </a:rPr>
              <a:t>parlak</a:t>
            </a:r>
            <a:r>
              <a:rPr lang="en-US" sz="1800">
                <a:solidFill>
                  <a:srgbClr val="383838"/>
                </a:solidFill>
                <a:latin typeface="Patrick Hand"/>
              </a:rPr>
              <a:t> </a:t>
            </a:r>
            <a:r>
              <a:rPr lang="en-US" sz="1800">
                <a:solidFill>
                  <a:srgbClr val="383838"/>
                </a:solidFill>
                <a:latin typeface="Patrick Hand"/>
              </a:rPr>
              <a:t>kırmızı</a:t>
            </a:r>
            <a:r>
              <a:rPr lang="en-US" sz="1800">
                <a:solidFill>
                  <a:srgbClr val="383838"/>
                </a:solidFill>
                <a:latin typeface="Patrick Hand"/>
              </a:rPr>
              <a:t>, </a:t>
            </a:r>
            <a:r>
              <a:rPr lang="en-US" sz="1800">
                <a:solidFill>
                  <a:srgbClr val="383838"/>
                </a:solidFill>
                <a:latin typeface="Patrick Hand"/>
              </a:rPr>
              <a:t>kabarık</a:t>
            </a:r>
            <a:r>
              <a:rPr lang="en-US" sz="1800">
                <a:solidFill>
                  <a:srgbClr val="383838"/>
                </a:solidFill>
                <a:latin typeface="Patrick Hand"/>
              </a:rPr>
              <a:t> </a:t>
            </a:r>
            <a:r>
              <a:rPr lang="en-US" sz="1800">
                <a:solidFill>
                  <a:srgbClr val="383838"/>
                </a:solidFill>
                <a:latin typeface="Patrick Hand"/>
              </a:rPr>
              <a:t>plak</a:t>
            </a:r>
            <a:r>
              <a:rPr lang="en-US" sz="1800">
                <a:solidFill>
                  <a:srgbClr val="383838"/>
                </a:solidFill>
                <a:latin typeface="Patrick Hand"/>
              </a:rPr>
              <a:t>.</a:t>
            </a:r>
            <a:endParaRPr/>
          </a:p>
          <a:p>
            <a:pPr marL="285750" indent="-285750">
              <a:lnSpc>
                <a:spcPct val="150000"/>
              </a:lnSpc>
              <a:spcBef>
                <a:spcPts val="0"/>
              </a:spcBef>
              <a:buFont typeface="Arial"/>
              <a:buChar char="•"/>
              <a:defRPr/>
            </a:pPr>
            <a:r>
              <a:rPr lang="en-US" sz="1800" b="1">
                <a:solidFill>
                  <a:srgbClr val="383838"/>
                </a:solidFill>
                <a:latin typeface="Patrick Hand"/>
              </a:rPr>
              <a:t>Selülit</a:t>
            </a:r>
            <a:r>
              <a:rPr lang="en-US" sz="1800" b="1">
                <a:solidFill>
                  <a:srgbClr val="383838"/>
                </a:solidFill>
                <a:latin typeface="Patrick Hand"/>
              </a:rPr>
              <a:t>:</a:t>
            </a:r>
            <a:r>
              <a:rPr lang="en-US" sz="1800">
                <a:solidFill>
                  <a:srgbClr val="383838"/>
                </a:solidFill>
                <a:latin typeface="Patrick Hand"/>
              </a:rPr>
              <a:t> </a:t>
            </a:r>
            <a:r>
              <a:rPr lang="en-US" sz="1800">
                <a:solidFill>
                  <a:srgbClr val="383838"/>
                </a:solidFill>
                <a:latin typeface="Patrick Hand"/>
              </a:rPr>
              <a:t>Yaygın</a:t>
            </a:r>
            <a:r>
              <a:rPr lang="en-US" sz="1800">
                <a:solidFill>
                  <a:srgbClr val="383838"/>
                </a:solidFill>
                <a:latin typeface="Patrick Hand"/>
              </a:rPr>
              <a:t>, </a:t>
            </a:r>
            <a:r>
              <a:rPr lang="en-US" sz="1800">
                <a:solidFill>
                  <a:srgbClr val="383838"/>
                </a:solidFill>
                <a:latin typeface="Patrick Hand"/>
              </a:rPr>
              <a:t>sınırları</a:t>
            </a:r>
            <a:r>
              <a:rPr lang="en-US" sz="1800">
                <a:solidFill>
                  <a:srgbClr val="383838"/>
                </a:solidFill>
                <a:latin typeface="Patrick Hand"/>
              </a:rPr>
              <a:t> </a:t>
            </a:r>
            <a:r>
              <a:rPr lang="en-US" sz="1800">
                <a:solidFill>
                  <a:srgbClr val="383838"/>
                </a:solidFill>
                <a:latin typeface="Patrick Hand"/>
              </a:rPr>
              <a:t>belirsiz</a:t>
            </a:r>
            <a:r>
              <a:rPr lang="en-US" sz="1800">
                <a:solidFill>
                  <a:srgbClr val="383838"/>
                </a:solidFill>
                <a:latin typeface="Patrick Hand"/>
              </a:rPr>
              <a:t>, </a:t>
            </a:r>
            <a:r>
              <a:rPr lang="en-US" sz="1800">
                <a:solidFill>
                  <a:srgbClr val="383838"/>
                </a:solidFill>
                <a:latin typeface="Patrick Hand"/>
              </a:rPr>
              <a:t>sıcak</a:t>
            </a:r>
            <a:r>
              <a:rPr lang="en-US" sz="1800">
                <a:solidFill>
                  <a:srgbClr val="383838"/>
                </a:solidFill>
                <a:latin typeface="Patrick Hand"/>
              </a:rPr>
              <a:t>, </a:t>
            </a:r>
            <a:r>
              <a:rPr lang="en-US" sz="1800">
                <a:solidFill>
                  <a:srgbClr val="383838"/>
                </a:solidFill>
                <a:latin typeface="Patrick Hand"/>
              </a:rPr>
              <a:t>kırmızı</a:t>
            </a:r>
            <a:r>
              <a:rPr lang="en-US" sz="1800">
                <a:solidFill>
                  <a:srgbClr val="383838"/>
                </a:solidFill>
                <a:latin typeface="Patrick Hand"/>
              </a:rPr>
              <a:t> </a:t>
            </a:r>
            <a:r>
              <a:rPr lang="en-US" sz="1800">
                <a:solidFill>
                  <a:srgbClr val="383838"/>
                </a:solidFill>
                <a:latin typeface="Patrick Hand"/>
              </a:rPr>
              <a:t>şişlik</a:t>
            </a:r>
            <a:r>
              <a:rPr lang="en-US" sz="1800">
                <a:solidFill>
                  <a:srgbClr val="383838"/>
                </a:solidFill>
                <a:latin typeface="Patrick Hand"/>
              </a:rPr>
              <a:t>.</a:t>
            </a:r>
            <a:endParaRPr lang="en-US" sz="1800">
              <a:solidFill>
                <a:srgbClr val="000000"/>
              </a:solidFill>
              <a:latin typeface="Patrick Hand"/>
            </a:endParaRPr>
          </a:p>
          <a:p>
            <a:pPr marL="285750" indent="-285750">
              <a:lnSpc>
                <a:spcPts val="1650"/>
              </a:lnSpc>
              <a:spcBef>
                <a:spcPts val="0"/>
              </a:spcBef>
              <a:defRPr/>
            </a:pPr>
            <a:endParaRPr lang="en-US" sz="1800">
              <a:solidFill>
                <a:srgbClr val="383838"/>
              </a:solidFill>
              <a:latin typeface="Patrick Hand"/>
            </a:endParaRPr>
          </a:p>
          <a:p>
            <a:pPr marL="285750" indent="-285750">
              <a:lnSpc>
                <a:spcPts val="1650"/>
              </a:lnSpc>
              <a:spcBef>
                <a:spcPts val="0"/>
              </a:spcBef>
              <a:defRPr/>
            </a:pPr>
            <a:endParaRPr lang="en-US" sz="1800">
              <a:solidFill>
                <a:srgbClr val="383838"/>
              </a:solidFill>
              <a:latin typeface="Patrick Hand"/>
            </a:endParaRPr>
          </a:p>
          <a:p>
            <a:pPr marL="342900" indent="-342900">
              <a:defRPr/>
            </a:pPr>
            <a:endParaRPr lang="en-US" sz="1800">
              <a:solidFill>
                <a:srgbClr val="383838"/>
              </a:solidFill>
              <a:latin typeface="Patrick Hand"/>
            </a:endParaRPr>
          </a:p>
          <a:p>
            <a:pPr>
              <a:defRPr/>
            </a:pPr>
            <a:endParaRPr lang="tr-TR" sz="1800">
              <a:latin typeface="Patrick Hand"/>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tr-TR">
                <a:latin typeface="Patrick Hand"/>
              </a:rPr>
              <a:t>Ayırıcı Tanılar:</a:t>
            </a:r>
            <a:br>
              <a:rPr lang="tr-TR">
                <a:latin typeface="Patrick Hand"/>
              </a:rPr>
            </a:br>
            <a:endParaRPr lang="tr-TR"/>
          </a:p>
        </p:txBody>
      </p:sp>
      <p:sp>
        <p:nvSpPr>
          <p:cNvPr id="4" name="Metin kutusu 3"/>
          <p:cNvSpPr txBox="1"/>
          <p:nvPr/>
        </p:nvSpPr>
        <p:spPr bwMode="auto">
          <a:xfrm>
            <a:off x="2587206" y="3278450"/>
            <a:ext cx="7122083" cy="2835000"/>
          </a:xfrm>
          <a:prstGeom prst="rect">
            <a:avLst/>
          </a:prstGeom>
          <a:noFill/>
        </p:spPr>
        <p:txBody>
          <a:bodyPr wrap="square">
            <a:spAutoFit/>
          </a:bodyPr>
          <a:lstStyle/>
          <a:p>
            <a:pPr marL="571500" indent="-571500">
              <a:buFont typeface="Arial"/>
              <a:buChar char="•"/>
              <a:defRPr/>
            </a:pPr>
            <a:r>
              <a:rPr lang="tr-TR" sz="2800">
                <a:latin typeface="Patrick Hand"/>
              </a:rPr>
              <a:t>Herpes</a:t>
            </a:r>
            <a:r>
              <a:rPr lang="tr-TR" sz="2800">
                <a:latin typeface="Patrick Hand"/>
              </a:rPr>
              <a:t> </a:t>
            </a:r>
            <a:r>
              <a:rPr lang="tr-TR" sz="2800">
                <a:latin typeface="Patrick Hand"/>
              </a:rPr>
              <a:t>Simpleks</a:t>
            </a:r>
            <a:r>
              <a:rPr lang="tr-TR" sz="2800">
                <a:latin typeface="Patrick Hand"/>
              </a:rPr>
              <a:t> Enfeksiyonları </a:t>
            </a:r>
            <a:endParaRPr sz="1400"/>
          </a:p>
          <a:p>
            <a:pPr marL="571500" indent="-571500">
              <a:buFont typeface="Arial"/>
              <a:buChar char="•"/>
              <a:defRPr/>
            </a:pPr>
            <a:r>
              <a:rPr lang="tr-TR" sz="2800">
                <a:latin typeface="Patrick Hand"/>
              </a:rPr>
              <a:t>Kontakt</a:t>
            </a:r>
            <a:r>
              <a:rPr lang="tr-TR" sz="2800">
                <a:latin typeface="Patrick Hand"/>
              </a:rPr>
              <a:t> Dermatit</a:t>
            </a:r>
            <a:endParaRPr sz="1400"/>
          </a:p>
          <a:p>
            <a:pPr marL="571500" indent="-571500">
              <a:buFont typeface="Arial"/>
              <a:buChar char="•"/>
              <a:defRPr/>
            </a:pPr>
            <a:r>
              <a:rPr lang="tr-TR" sz="2800">
                <a:latin typeface="Patrick Hand"/>
              </a:rPr>
              <a:t>Mantar Enfeksiyonları (</a:t>
            </a:r>
            <a:r>
              <a:rPr lang="tr-TR" sz="2800">
                <a:latin typeface="Patrick Hand"/>
              </a:rPr>
              <a:t>Tinea</a:t>
            </a:r>
            <a:r>
              <a:rPr lang="tr-TR" sz="2800">
                <a:latin typeface="Patrick Hand"/>
              </a:rPr>
              <a:t>)</a:t>
            </a:r>
            <a:endParaRPr sz="1400"/>
          </a:p>
          <a:p>
            <a:pPr marL="571500" indent="-571500">
              <a:buFont typeface="Arial"/>
              <a:buChar char="•"/>
              <a:defRPr/>
            </a:pPr>
            <a:r>
              <a:rPr lang="tr-TR" sz="2800">
                <a:latin typeface="Patrick Hand"/>
              </a:rPr>
              <a:t>Böcek Isırıkları</a:t>
            </a:r>
            <a:endParaRPr sz="1400"/>
          </a:p>
          <a:p>
            <a:pPr marL="571500" indent="-571500">
              <a:buFont typeface="Arial"/>
              <a:buChar char="•"/>
              <a:defRPr/>
            </a:pPr>
            <a:r>
              <a:rPr lang="tr-TR" sz="2800">
                <a:latin typeface="Patrick Hand"/>
              </a:rPr>
              <a:t>İlaç Reaksiyonları</a:t>
            </a:r>
            <a:endParaRPr sz="1600"/>
          </a:p>
          <a:p>
            <a:pPr>
              <a:defRPr/>
            </a:pPr>
            <a:endParaRPr lang="tr-TR" sz="4000">
              <a:latin typeface="Patrick Hand"/>
            </a:endParaRPr>
          </a:p>
        </p:txBody>
      </p:sp>
      <p:pic>
        <p:nvPicPr>
          <p:cNvPr id="5" name="Resim 4" descr="Böcek Isırması Durumunda Ne Yapılmalıdır? - Medicana"/>
          <p:cNvPicPr>
            <a:picLocks noChangeAspect="1"/>
          </p:cNvPicPr>
          <p:nvPr/>
        </p:nvPicPr>
        <p:blipFill>
          <a:blip r:embed="rId2"/>
          <a:stretch/>
        </p:blipFill>
        <p:spPr bwMode="auto">
          <a:xfrm>
            <a:off x="7327140" y="1203697"/>
            <a:ext cx="1676026" cy="1676026"/>
          </a:xfrm>
          <a:prstGeom prst="rect">
            <a:avLst/>
          </a:prstGeom>
        </p:spPr>
      </p:pic>
      <p:pic>
        <p:nvPicPr>
          <p:cNvPr id="6" name="Resim 5" descr="Herpes - Wikipedia"/>
          <p:cNvPicPr>
            <a:picLocks noChangeAspect="1"/>
          </p:cNvPicPr>
          <p:nvPr/>
        </p:nvPicPr>
        <p:blipFill>
          <a:blip r:embed="rId3"/>
          <a:stretch/>
        </p:blipFill>
        <p:spPr bwMode="auto">
          <a:xfrm>
            <a:off x="515007" y="1324115"/>
            <a:ext cx="2072200" cy="1435190"/>
          </a:xfrm>
          <a:prstGeom prst="rect">
            <a:avLst/>
          </a:prstGeom>
        </p:spPr>
      </p:pic>
      <p:pic>
        <p:nvPicPr>
          <p:cNvPr id="7" name="Resim 6" descr="Tinea Manuum: Symptoms, Causes &amp; Treatment"/>
          <p:cNvPicPr>
            <a:picLocks noChangeAspect="1"/>
          </p:cNvPicPr>
          <p:nvPr/>
        </p:nvPicPr>
        <p:blipFill>
          <a:blip r:embed="rId4"/>
          <a:stretch/>
        </p:blipFill>
        <p:spPr bwMode="auto">
          <a:xfrm>
            <a:off x="4927783" y="1203697"/>
            <a:ext cx="2065992" cy="1676026"/>
          </a:xfrm>
          <a:prstGeom prst="rect">
            <a:avLst/>
          </a:prstGeom>
        </p:spPr>
      </p:pic>
      <p:pic>
        <p:nvPicPr>
          <p:cNvPr id="8" name="Resim 7" descr="İlaç Döküntüsü Nedir? Nasıl Oluşur? » Bilgiustam"/>
          <p:cNvPicPr>
            <a:picLocks noChangeAspect="1"/>
          </p:cNvPicPr>
          <p:nvPr/>
        </p:nvPicPr>
        <p:blipFill>
          <a:blip r:embed="rId5"/>
          <a:stretch/>
        </p:blipFill>
        <p:spPr bwMode="auto">
          <a:xfrm>
            <a:off x="9333735" y="1352233"/>
            <a:ext cx="2072200" cy="1378954"/>
          </a:xfrm>
          <a:prstGeom prst="rect">
            <a:avLst/>
          </a:prstGeom>
        </p:spPr>
      </p:pic>
      <p:pic>
        <p:nvPicPr>
          <p:cNvPr id="9" name="Resim 8" descr="Kontakt Dermatit | Türkiye Ulusal Alerji ve Klinik İmmünoloji Derneği"/>
          <p:cNvPicPr>
            <a:picLocks noChangeAspect="1"/>
          </p:cNvPicPr>
          <p:nvPr/>
        </p:nvPicPr>
        <p:blipFill>
          <a:blip r:embed="rId6"/>
          <a:stretch/>
        </p:blipFill>
        <p:spPr bwMode="auto">
          <a:xfrm>
            <a:off x="2719996" y="1608758"/>
            <a:ext cx="2072200" cy="8659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tr-TR">
                <a:latin typeface="Patrick Hand"/>
              </a:rPr>
              <a:t>Birinci Basamakta Tedavi Planlaması</a:t>
            </a:r>
            <a:br>
              <a:rPr lang="tr-TR">
                <a:latin typeface="Patrick Hand"/>
              </a:rPr>
            </a:br>
            <a:endParaRPr lang="tr-TR"/>
          </a:p>
        </p:txBody>
      </p:sp>
      <p:sp>
        <p:nvSpPr>
          <p:cNvPr id="4" name="Metin kutusu 3"/>
          <p:cNvSpPr txBox="1"/>
          <p:nvPr/>
        </p:nvSpPr>
        <p:spPr bwMode="auto">
          <a:xfrm>
            <a:off x="756745" y="1311130"/>
            <a:ext cx="10436772" cy="2677656"/>
          </a:xfrm>
          <a:prstGeom prst="rect">
            <a:avLst/>
          </a:prstGeom>
          <a:noFill/>
        </p:spPr>
        <p:txBody>
          <a:bodyPr wrap="square">
            <a:spAutoFit/>
          </a:bodyPr>
          <a:lstStyle/>
          <a:p>
            <a:pPr algn="just">
              <a:defRPr/>
            </a:pPr>
            <a:r>
              <a:rPr lang="tr-TR" sz="2400">
                <a:latin typeface="Patrick Hand"/>
                <a:ea typeface="Grandview Display"/>
                <a:cs typeface="Grandview Display"/>
              </a:rPr>
              <a:t>Bakteriyel deri enfeksiyonlarının tedavisinde </a:t>
            </a:r>
            <a:r>
              <a:rPr lang="tr-TR" sz="2400">
                <a:latin typeface="Patrick Hand"/>
                <a:ea typeface="Grandview Display"/>
                <a:cs typeface="Grandview Display"/>
              </a:rPr>
              <a:t>topikal</a:t>
            </a:r>
            <a:r>
              <a:rPr lang="tr-TR" sz="2400">
                <a:latin typeface="Patrick Hand"/>
                <a:ea typeface="Grandview Display"/>
                <a:cs typeface="Grandview Display"/>
              </a:rPr>
              <a:t> ve sistemik antibiyotikler kullanılır. Tedavi seçimi enfeksiyonun tipi, şiddeti, yayılımı ve hastanın yaşına göre yapılır. Hafif </a:t>
            </a:r>
            <a:r>
              <a:rPr lang="tr-TR" sz="2400">
                <a:latin typeface="Patrick Hand"/>
                <a:ea typeface="Grandview Display"/>
                <a:cs typeface="Grandview Display"/>
              </a:rPr>
              <a:t>impetigo</a:t>
            </a:r>
            <a:r>
              <a:rPr lang="tr-TR" sz="2400">
                <a:latin typeface="Patrick Hand"/>
                <a:ea typeface="Grandview Display"/>
                <a:cs typeface="Grandview Display"/>
              </a:rPr>
              <a:t> vakalarında </a:t>
            </a:r>
            <a:r>
              <a:rPr lang="tr-TR" sz="2400">
                <a:latin typeface="Patrick Hand"/>
                <a:ea typeface="Grandview Display"/>
                <a:cs typeface="Grandview Display"/>
              </a:rPr>
              <a:t>topikal</a:t>
            </a:r>
            <a:r>
              <a:rPr lang="tr-TR" sz="2400">
                <a:latin typeface="Patrick Hand"/>
                <a:ea typeface="Grandview Display"/>
                <a:cs typeface="Grandview Display"/>
              </a:rPr>
              <a:t> antibiyotikler yeterli olabilirken, yaygın veya sistemik belirtili enfeksiyonlarda oral antibiyotikler gereklidir.</a:t>
            </a:r>
            <a:endParaRPr lang="tr-TR" sz="2400"/>
          </a:p>
          <a:p>
            <a:pPr marL="0" indent="0">
              <a:buNone/>
              <a:defRPr/>
            </a:pPr>
            <a:endParaRPr lang="tr-TR" sz="2400">
              <a:latin typeface="Patrick Hand"/>
            </a:endParaRPr>
          </a:p>
          <a:p>
            <a:pPr>
              <a:defRPr/>
            </a:pPr>
            <a:endParaRPr lang="tr-TR" sz="2400">
              <a:latin typeface="Patrick Hand"/>
            </a:endParaRPr>
          </a:p>
          <a:p>
            <a:pPr>
              <a:defRPr/>
            </a:pPr>
            <a:endParaRPr lang="tr-TR" sz="2400">
              <a:latin typeface="Patrick Hand"/>
            </a:endParaRPr>
          </a:p>
        </p:txBody>
      </p:sp>
      <p:pic>
        <p:nvPicPr>
          <p:cNvPr id="5" name="Resim 4" descr="metin, yazı tipi, ekran görüntüsü, sayı, numara içeren bir resim&#10;&#10;Yapay zeka tarafından oluşturulmuş içerik yanlış olabilir."/>
          <p:cNvPicPr>
            <a:picLocks noChangeAspect="1"/>
          </p:cNvPicPr>
          <p:nvPr/>
        </p:nvPicPr>
        <p:blipFill>
          <a:blip r:embed="rId2"/>
          <a:stretch/>
        </p:blipFill>
        <p:spPr bwMode="auto">
          <a:xfrm>
            <a:off x="449754" y="3126247"/>
            <a:ext cx="10985501" cy="26965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fontScale="90000"/>
          </a:bodyPr>
          <a:lstStyle/>
          <a:p>
            <a:pPr>
              <a:defRPr/>
            </a:pPr>
            <a:r>
              <a:rPr lang="en-US">
                <a:latin typeface="Patrick Hand"/>
              </a:rPr>
              <a:t>Ne Zaman </a:t>
            </a:r>
            <a:r>
              <a:rPr lang="en-US">
                <a:latin typeface="Patrick Hand"/>
              </a:rPr>
              <a:t>Uzmana</a:t>
            </a:r>
            <a:r>
              <a:rPr lang="en-US">
                <a:latin typeface="Patrick Hand"/>
              </a:rPr>
              <a:t> </a:t>
            </a:r>
            <a:r>
              <a:rPr lang="en-US">
                <a:latin typeface="Patrick Hand"/>
              </a:rPr>
              <a:t>Sevk</a:t>
            </a:r>
            <a:r>
              <a:rPr lang="en-US">
                <a:latin typeface="Patrick Hand"/>
              </a:rPr>
              <a:t> </a:t>
            </a:r>
            <a:r>
              <a:rPr lang="en-US">
                <a:latin typeface="Patrick Hand"/>
              </a:rPr>
              <a:t>Edilmeli</a:t>
            </a:r>
            <a:r>
              <a:rPr lang="en-US">
                <a:latin typeface="Patrick Hand"/>
              </a:rPr>
              <a:t>?</a:t>
            </a:r>
            <a:br>
              <a:rPr lang="tr-TR" b="0">
                <a:latin typeface="Patrick Hand"/>
              </a:rPr>
            </a:br>
            <a:endParaRPr lang="tr-TR"/>
          </a:p>
        </p:txBody>
      </p:sp>
      <p:pic>
        <p:nvPicPr>
          <p:cNvPr id="3" name="Picture 4" descr="Analog duvar saati"/>
          <p:cNvPicPr>
            <a:picLocks noChangeAspect="1"/>
          </p:cNvPicPr>
          <p:nvPr/>
        </p:nvPicPr>
        <p:blipFill>
          <a:blip r:embed="rId2"/>
          <a:srcRect l="15809" t="0" r="29289" b="6"/>
          <a:stretch/>
        </p:blipFill>
        <p:spPr bwMode="auto">
          <a:xfrm>
            <a:off x="136654" y="1303282"/>
            <a:ext cx="4416532" cy="5353523"/>
          </a:xfrm>
          <a:prstGeom prst="rect">
            <a:avLst/>
          </a:prstGeom>
        </p:spPr>
      </p:pic>
      <p:sp>
        <p:nvSpPr>
          <p:cNvPr id="5" name="Metin kutusu 4"/>
          <p:cNvSpPr txBox="1"/>
          <p:nvPr/>
        </p:nvSpPr>
        <p:spPr bwMode="auto">
          <a:xfrm>
            <a:off x="5207876" y="2365703"/>
            <a:ext cx="6254114" cy="4173578"/>
          </a:xfrm>
          <a:prstGeom prst="rect">
            <a:avLst/>
          </a:prstGeom>
          <a:noFill/>
        </p:spPr>
        <p:txBody>
          <a:bodyPr wrap="square">
            <a:spAutoFit/>
          </a:bodyPr>
          <a:lstStyle/>
          <a:p>
            <a:pPr marL="0" indent="0" algn="just">
              <a:lnSpc>
                <a:spcPct val="110000"/>
              </a:lnSpc>
              <a:buNone/>
              <a:defRPr/>
            </a:pPr>
            <a:r>
              <a:rPr lang="tr-TR" sz="1600">
                <a:latin typeface="Patrick Hand"/>
              </a:rPr>
              <a:t>1. </a:t>
            </a:r>
            <a:r>
              <a:rPr lang="tr-TR" sz="1600" u="sng">
                <a:latin typeface="Patrick Hand"/>
              </a:rPr>
              <a:t>Tedaviye Direnç</a:t>
            </a:r>
            <a:endParaRPr lang="tr-TR" sz="1600" u="sng"/>
          </a:p>
          <a:p>
            <a:pPr algn="just">
              <a:lnSpc>
                <a:spcPct val="110000"/>
              </a:lnSpc>
              <a:defRPr/>
            </a:pPr>
            <a:r>
              <a:rPr lang="tr-TR" sz="1600">
                <a:latin typeface="Patrick Hand"/>
                <a:ea typeface="Grandview Display"/>
                <a:cs typeface="Grandview Display"/>
              </a:rPr>
              <a:t>Başlangıç tedavisine rağmen 48-72 saat içinde klinik yanıt alınamaması veya lezyonların kötüleşmesi.</a:t>
            </a:r>
            <a:endParaRPr lang="tr-TR" sz="1600">
              <a:latin typeface="Patrick Hand"/>
            </a:endParaRPr>
          </a:p>
          <a:p>
            <a:pPr marL="0" indent="0" algn="just">
              <a:lnSpc>
                <a:spcPct val="110000"/>
              </a:lnSpc>
              <a:buNone/>
              <a:defRPr/>
            </a:pPr>
            <a:r>
              <a:rPr lang="tr-TR" sz="1600">
                <a:latin typeface="Patrick Hand"/>
              </a:rPr>
              <a:t>2. </a:t>
            </a:r>
            <a:r>
              <a:rPr lang="tr-TR" sz="1600" u="sng">
                <a:latin typeface="Patrick Hand"/>
              </a:rPr>
              <a:t>Sistemik Belirtilerde Kötüleşme</a:t>
            </a:r>
            <a:endParaRPr sz="1600" u="sng"/>
          </a:p>
          <a:p>
            <a:pPr algn="just">
              <a:lnSpc>
                <a:spcPct val="110000"/>
              </a:lnSpc>
              <a:defRPr/>
            </a:pPr>
            <a:r>
              <a:rPr lang="tr-TR" sz="1600">
                <a:latin typeface="Patrick Hand"/>
                <a:ea typeface="Grandview Display"/>
                <a:cs typeface="Grandview Display"/>
              </a:rPr>
              <a:t>Yüksek ateşin devam etmesi, genel durum bozukluğu, septik şok belirtileri veya yeni sistemik bulguların ortaya çıkması.</a:t>
            </a:r>
            <a:endParaRPr lang="tr-TR" sz="1600">
              <a:latin typeface="Patrick Hand"/>
            </a:endParaRPr>
          </a:p>
          <a:p>
            <a:pPr marL="0" indent="0" algn="just">
              <a:lnSpc>
                <a:spcPct val="110000"/>
              </a:lnSpc>
              <a:buNone/>
              <a:defRPr/>
            </a:pPr>
            <a:r>
              <a:rPr lang="tr-TR" sz="1600">
                <a:latin typeface="Patrick Hand"/>
              </a:rPr>
              <a:t>3.</a:t>
            </a:r>
            <a:r>
              <a:rPr lang="tr-TR" sz="1600" u="sng">
                <a:latin typeface="Patrick Hand"/>
              </a:rPr>
              <a:t>Komplikasyon Gelişimi</a:t>
            </a:r>
            <a:endParaRPr sz="1600" u="sng"/>
          </a:p>
          <a:p>
            <a:pPr algn="just">
              <a:lnSpc>
                <a:spcPct val="110000"/>
              </a:lnSpc>
              <a:defRPr/>
            </a:pPr>
            <a:r>
              <a:rPr lang="tr-TR" sz="1600">
                <a:latin typeface="Patrick Hand"/>
                <a:ea typeface="Grandview Display"/>
                <a:cs typeface="Grandview Display"/>
              </a:rPr>
              <a:t>Nekrotizan</a:t>
            </a:r>
            <a:r>
              <a:rPr lang="tr-TR" sz="1600">
                <a:latin typeface="Patrick Hand"/>
                <a:ea typeface="Grandview Display"/>
                <a:cs typeface="Grandview Display"/>
              </a:rPr>
              <a:t> </a:t>
            </a:r>
            <a:r>
              <a:rPr lang="tr-TR" sz="1600">
                <a:latin typeface="Patrick Hand"/>
                <a:ea typeface="Grandview Display"/>
                <a:cs typeface="Grandview Display"/>
              </a:rPr>
              <a:t>fasiit</a:t>
            </a:r>
            <a:r>
              <a:rPr lang="tr-TR" sz="1600">
                <a:latin typeface="Patrick Hand"/>
                <a:ea typeface="Grandview Display"/>
                <a:cs typeface="Grandview Display"/>
              </a:rPr>
              <a:t>, </a:t>
            </a:r>
            <a:r>
              <a:rPr lang="tr-TR" sz="1600">
                <a:latin typeface="Patrick Hand"/>
                <a:ea typeface="Grandview Display"/>
                <a:cs typeface="Grandview Display"/>
              </a:rPr>
              <a:t>osteomiyelit</a:t>
            </a:r>
            <a:r>
              <a:rPr lang="tr-TR" sz="1600">
                <a:latin typeface="Patrick Hand"/>
                <a:ea typeface="Grandview Display"/>
                <a:cs typeface="Grandview Display"/>
              </a:rPr>
              <a:t>, septik </a:t>
            </a:r>
            <a:r>
              <a:rPr lang="tr-TR" sz="1600">
                <a:latin typeface="Patrick Hand"/>
                <a:ea typeface="Grandview Display"/>
                <a:cs typeface="Grandview Display"/>
              </a:rPr>
              <a:t>artrit</a:t>
            </a:r>
            <a:r>
              <a:rPr lang="tr-TR" sz="1600">
                <a:latin typeface="Patrick Hand"/>
                <a:ea typeface="Grandview Display"/>
                <a:cs typeface="Grandview Display"/>
              </a:rPr>
              <a:t>, </a:t>
            </a:r>
            <a:r>
              <a:rPr lang="tr-TR" sz="1600">
                <a:latin typeface="Patrick Hand"/>
                <a:ea typeface="Grandview Display"/>
                <a:cs typeface="Grandview Display"/>
              </a:rPr>
              <a:t>glomerülonefrit</a:t>
            </a:r>
            <a:r>
              <a:rPr lang="tr-TR" sz="1600">
                <a:latin typeface="Patrick Hand"/>
                <a:ea typeface="Grandview Display"/>
                <a:cs typeface="Grandview Display"/>
              </a:rPr>
              <a:t> gibi ciddi komplikasyon şüphesi.</a:t>
            </a:r>
            <a:endParaRPr lang="tr-TR" sz="1600">
              <a:latin typeface="Patrick Hand"/>
            </a:endParaRPr>
          </a:p>
          <a:p>
            <a:pPr marL="0" indent="0" algn="just">
              <a:lnSpc>
                <a:spcPct val="110000"/>
              </a:lnSpc>
              <a:buNone/>
              <a:defRPr/>
            </a:pPr>
            <a:r>
              <a:rPr lang="tr-TR" sz="1600">
                <a:latin typeface="Patrick Hand"/>
              </a:rPr>
              <a:t>4.</a:t>
            </a:r>
            <a:r>
              <a:rPr lang="tr-TR" sz="1600" u="sng">
                <a:latin typeface="Patrick Hand"/>
              </a:rPr>
              <a:t>Yenidoğan ve </a:t>
            </a:r>
            <a:r>
              <a:rPr lang="tr-TR" sz="1600" u="sng">
                <a:latin typeface="Patrick Hand"/>
              </a:rPr>
              <a:t>İmmünsüpresif</a:t>
            </a:r>
            <a:r>
              <a:rPr lang="tr-TR" sz="1600" u="sng">
                <a:latin typeface="Patrick Hand"/>
              </a:rPr>
              <a:t> Hastalar</a:t>
            </a:r>
            <a:endParaRPr sz="1600" u="sng"/>
          </a:p>
          <a:p>
            <a:pPr algn="just">
              <a:lnSpc>
                <a:spcPct val="110000"/>
              </a:lnSpc>
              <a:defRPr/>
            </a:pPr>
            <a:r>
              <a:rPr lang="tr-TR" sz="1600">
                <a:latin typeface="Patrick Hand"/>
                <a:ea typeface="Grandview Display"/>
                <a:cs typeface="Grandview Display"/>
              </a:rPr>
              <a:t>Bu hasta gruplarında enfeksiyonların daha hızlı seyretme ve ciddi komplikasyon riski taşıması nedeniyle erken sevk.</a:t>
            </a:r>
            <a:endParaRPr lang="tr-TR" sz="1600">
              <a:latin typeface="Patrick Hand"/>
            </a:endParaRPr>
          </a:p>
          <a:p>
            <a:pPr marL="0" indent="0" algn="just">
              <a:lnSpc>
                <a:spcPct val="110000"/>
              </a:lnSpc>
              <a:buNone/>
              <a:defRPr/>
            </a:pPr>
            <a:r>
              <a:rPr lang="tr-TR" sz="1600">
                <a:latin typeface="Patrick Hand"/>
              </a:rPr>
              <a:t>5.</a:t>
            </a:r>
            <a:r>
              <a:rPr lang="tr-TR" sz="1600" u="sng">
                <a:latin typeface="Patrick Hand"/>
              </a:rPr>
              <a:t>Atipik Lezyonlar</a:t>
            </a:r>
            <a:endParaRPr sz="1600" u="sng"/>
          </a:p>
          <a:p>
            <a:pPr algn="just">
              <a:lnSpc>
                <a:spcPct val="110000"/>
              </a:lnSpc>
              <a:defRPr/>
            </a:pPr>
            <a:r>
              <a:rPr lang="tr-TR" sz="1600">
                <a:latin typeface="Patrick Hand"/>
                <a:ea typeface="Grandview Display"/>
                <a:cs typeface="Grandview Display"/>
              </a:rPr>
              <a:t>Tanısal belirsizlik içeren veya nadir görülen dermatolojik enfeksiyonlar.</a:t>
            </a:r>
            <a:endParaRPr lang="tr-TR" sz="1600">
              <a:latin typeface="Patrick Hand"/>
            </a:endParaRPr>
          </a:p>
          <a:p>
            <a:pPr>
              <a:lnSpc>
                <a:spcPct val="110000"/>
              </a:lnSpc>
              <a:defRPr/>
            </a:pPr>
            <a:endParaRPr lang="tr-TR" sz="1800">
              <a:latin typeface="Patrick Hand"/>
            </a:endParaRPr>
          </a:p>
        </p:txBody>
      </p:sp>
      <p:sp>
        <p:nvSpPr>
          <p:cNvPr id="7" name="Metin kutusu 6"/>
          <p:cNvSpPr txBox="1"/>
          <p:nvPr/>
        </p:nvSpPr>
        <p:spPr bwMode="auto">
          <a:xfrm>
            <a:off x="5207876" y="1132181"/>
            <a:ext cx="6542690" cy="1200329"/>
          </a:xfrm>
          <a:prstGeom prst="rect">
            <a:avLst/>
          </a:prstGeom>
          <a:noFill/>
        </p:spPr>
        <p:txBody>
          <a:bodyPr wrap="square">
            <a:spAutoFit/>
          </a:bodyPr>
          <a:lstStyle/>
          <a:p>
            <a:pPr>
              <a:defRPr/>
            </a:pPr>
            <a:r>
              <a:rPr lang="tr-TR" sz="1800">
                <a:latin typeface="Patrick Hand"/>
              </a:rPr>
              <a:t>Birinci basamak hekimlerinin yetkinlikleri dahilinde birçok deri enfeksiyonu yönetilebilirken, bazı durumlarda uzman hekim konsültasyonu veya hastaneye yatış gerekli olabilir. Aşağıdaki kriterler, sevk kararını verirken yol gösterici olacaktır:</a:t>
            </a: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Arial"/>
        <a:cs typeface="Arial"/>
      </a:majorFont>
      <a:minorFont>
        <a:latin typeface="Grandview Display"/>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12</Slides>
  <Notes>12</Notes>
  <HiddenSlides>0</HiddenSlides>
  <MMClips>2</MMClips>
  <ScaleCrop>0</ScaleCrop>
  <HeadingPairs>
    <vt:vector size="4" baseType="variant">
      <vt:variant>
        <vt:lpstr>Theme</vt:lpstr>
      </vt:variant>
      <vt:variant>
        <vt:i4>1</vt:i4>
      </vt:variant>
      <vt:variant>
        <vt:lpstr>Slide Titles</vt:lpstr>
      </vt:variant>
      <vt:variant>
        <vt:i4>12</vt:i4>
      </vt:variant>
    </vt:vector>
  </HeadingPairs>
  <TitlesOfParts>
    <vt:vector size="13"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Çocuğun Yüzünde Bal Rengi Kabuk: Bakteriyel Deri Enfeksiyonları</dc:title>
  <dc:subject/>
  <dc:creator>Eda GÜL ŞAHİN</dc:creator>
  <cp:keywords/>
  <dc:description/>
  <dc:identifier/>
  <dc:language/>
  <cp:lastModifiedBy>Anonim</cp:lastModifiedBy>
  <cp:revision>29</cp:revision>
  <dcterms:created xsi:type="dcterms:W3CDTF">2025-08-27T07:22:52Z</dcterms:created>
  <dcterms:modified xsi:type="dcterms:W3CDTF">2025-09-08T06:38:24Z</dcterms:modified>
  <cp:category/>
  <cp:contentStatus/>
  <cp:version/>
</cp:coreProperties>
</file>