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emf" ContentType="image/x-emf"/>
  <Default Extension="rels" ContentType="application/vnd.openxmlformats-package.relationships+xml"/>
  <Default Extension="bin" ContentType="application/vnd.openxmlformats-officedocument.oleObject"/>
  <Override PartName="/ppt/slides/slide13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8.xml" ContentType="application/vnd.openxmlformats-officedocument.presentationml.slide+xml"/>
  <Override PartName="/ppt/slides/slide6.xml" ContentType="application/vnd.openxmlformats-officedocument.presentationml.slide+xml"/>
  <Override PartName="/ppt/slides/slide1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5.xml" ContentType="application/vnd.openxmlformats-officedocument.presentationml.slide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2.xml" ContentType="application/vnd.openxmlformats-officedocument.presentationml.slide+xml"/>
  <Override PartName="/ppt/viewProps.xml" ContentType="application/vnd.openxmlformats-officedocument.presentationml.viewProps+xml"/>
  <Override PartName="/ppt/diagrams/quickStyle1.xml" ContentType="application/vnd.openxmlformats-officedocument.drawingml.diagramQuickStyle+xml"/>
  <Override PartName="/ppt/slides/slide15.xml" ContentType="application/vnd.openxmlformats-officedocument.presentationml.slide+xml"/>
  <Override PartName="/ppt/slides/slide3.xml" ContentType="application/vnd.openxmlformats-officedocument.presentationml.slide+xml"/>
  <Override PartName="/ppt/slides/slide12.xml" ContentType="application/vnd.openxmlformats-officedocument.presentationml.slide+xml"/>
  <Override PartName="/ppt/diagrams/layout1.xml" ContentType="application/vnd.openxmlformats-officedocument.drawingml.diagramLayout+xml"/>
  <Override PartName="/ppt/diagrams/colors1.xml" ContentType="application/vnd.openxmlformats-officedocument.drawingml.diagramColors+xml"/>
  <Override PartName="/ppt/diagrams/data1.xml" ContentType="application/vnd.openxmlformats-officedocument.drawingml.diagramData+xml"/>
  <Override PartName="/ppt/presProps.xml" ContentType="application/vnd.openxmlformats-officedocument.presentationml.presProps+xml"/>
  <Override PartName="/ppt/slideLayouts/slideLayout6.xml" ContentType="application/vnd.openxmlformats-officedocument.presentationml.slideLayout+xml"/>
  <Override PartName="/ppt/diagrams/drawing1.xml" ContentType="application/vnd.openxmlformats-officedocument.drawingml.diagramDrawing+xml"/>
  <Override PartName="/ppt/slides/slide7.xml" ContentType="application/vnd.openxmlformats-officedocument.presentationml.slide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autoCompressPictures="0" saveSubset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</p:sldIdLst>
  <p:sldSz cx="12192000" cy="6858000"/>
  <p:notesSz cx="12192000" cy="6858000"/>
  <p:defaultTextStyle>
    <a:defPPr>
      <a:defRPr lang="tr-TR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104" d="100"/>
          <a:sy n="104" d="100"/>
        </p:scale>
        <p:origin x="756" y="96"/>
      </p:cViewPr>
      <p:guideLst>
        <p:guide pos="3840"/>
        <p:guide pos="2160" orient="horz"/>
      </p:guideLst>
    </p:cSldViewPr>
  </p:slide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presProps" Target="presProps.xml" /><Relationship Id="rId19" Type="http://schemas.openxmlformats.org/officeDocument/2006/relationships/tableStyles" Target="tableStyles.xml" /><Relationship Id="rId20" Type="http://schemas.openxmlformats.org/officeDocument/2006/relationships/viewProps" Target="viewProps.xml" /></Relationships>
</file>

<file path=ppt/diagrams/_rels/data1.xml.rels><?xml version="1.0" encoding="UTF-8" standalone="yes"?><Relationships xmlns="http://schemas.openxmlformats.org/package/2006/relationships"><Relationship Id="rId1" Type="http://schemas.microsoft.com/office/2007/relationships/diagramDrawing" Target="../diagrams/drawing1.xml" /></Relationships>
</file>

<file path=ppt/diagrams/_rels/drawing1.xml.rels><?xml version="1.0" encoding="UTF-8" standalone="yes"?><Relationships xmlns="http://schemas.openxmlformats.org/package/2006/relationships"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 xmlns:r="http://schemas.openxmlformats.org/officeDocument/2006/relationships">
  <dgm:ptLst>
    <dgm:pt modelId="{C6A7D384-D501-475F-B5AE-02940F5A3005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 bwMode="auto"/>
      <dgm:t>
        <a:bodyPr/>
        <a:lstStyle/>
        <a:p>
          <a:pPr>
            <a:defRPr/>
          </a:pPr>
          <a:endParaRPr lang="en-US"/>
        </a:p>
      </dgm:t>
    </dgm:pt>
    <dgm:pt modelId="{0133EF96-1607-4DBB-8293-F8D9895C8C22}">
      <dgm:prSet phldrT="" custT="1"/>
      <dgm:spPr bwMode="auto"/>
      <dgm:t>
        <a:bodyPr/>
        <a:lstStyle/>
        <a:p>
          <a:pPr algn="l">
            <a:defRPr/>
          </a:pPr>
          <a:r>
            <a:rPr lang="tr-TR" sz="2000" b="1" i="0"/>
            <a:t>Aşı Reddi (</a:t>
          </a:r>
          <a:r>
            <a:rPr lang="tr-TR" sz="2000" b="1" i="0"/>
            <a:t>Refusal</a:t>
          </a:r>
          <a:r>
            <a:rPr lang="tr-TR" sz="2000" b="1" i="0"/>
            <a:t>):</a:t>
          </a:r>
          <a:br>
            <a:rPr lang="tr-TR" sz="1800" b="0" i="0"/>
          </a:br>
          <a:r>
            <a:rPr lang="tr-TR" sz="1800" b="0" i="0"/>
            <a:t>Tüm aşılara sistematik biçimde karşı çıkılması ve hiçbir aşının yaptırılmamasıdır. Halk sağlığı açısından en riskli gruptur; toplum bağışıklığını zayıflatır.</a:t>
          </a:r>
          <a:endParaRPr lang="en-US" sz="1800"/>
        </a:p>
      </dgm:t>
    </dgm:pt>
    <dgm:pt modelId="{54640ACF-A942-446F-A4DE-3393E2F12890}" type="parTrans" cxnId="{7819A6CB-FC9A-4573-8849-8DE0507C9A7F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16875F10-72E3-499E-94AD-31BE822E907B}" type="sibTrans" cxnId="{7819A6CB-FC9A-4573-8849-8DE0507C9A7F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72C03B79-5F9B-4A1A-874E-04B86E0DA125}">
      <dgm:prSet phldrT="" custT="1"/>
      <dgm:spPr bwMode="auto"/>
      <dgm:t>
        <a:bodyPr/>
        <a:lstStyle/>
        <a:p>
          <a:pPr algn="l">
            <a:defRPr/>
          </a:pPr>
          <a:r>
            <a:rPr lang="tr-TR" sz="2000" b="1" i="0"/>
            <a:t>Aşı Geciktirme (</a:t>
          </a:r>
          <a:r>
            <a:rPr lang="tr-TR" sz="2000" b="1" i="0"/>
            <a:t>Delay</a:t>
          </a:r>
          <a:r>
            <a:rPr lang="tr-TR" sz="2000" b="1" i="0"/>
            <a:t>):</a:t>
          </a:r>
          <a:br>
            <a:rPr lang="tr-TR" sz="1800" b="0" i="0"/>
          </a:br>
          <a:r>
            <a:rPr lang="tr-TR" sz="1800" b="0" i="0"/>
            <a:t>Aşıların tamamen reddedilmemesi, ancak önerilen zamanda yaptırılmamasıdır. Yan etki korkusu, bağışıklığın düşük olduğu düşüncesi, erişim sorunları gibi nedenlerle ortaya çıkar.</a:t>
          </a:r>
          <a:endParaRPr lang="en-US" sz="1800"/>
        </a:p>
      </dgm:t>
    </dgm:pt>
    <dgm:pt modelId="{A46A2671-B0A3-4A00-96B3-7DF07EF48428}" type="parTrans" cxnId="{2AE7E10A-BAC7-4390-BF19-278E559DDFF5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22C55F2E-87B7-4994-B402-B84FC420F99B}" type="sibTrans" cxnId="{2AE7E10A-BAC7-4390-BF19-278E559DDFF5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C8799E5A-BD37-4AA8-922B-552BB7550A29}">
      <dgm:prSet phldrT="" custT="1"/>
      <dgm:spPr bwMode="auto"/>
      <dgm:t>
        <a:bodyPr/>
        <a:lstStyle/>
        <a:p>
          <a:pPr algn="l">
            <a:defRPr/>
          </a:pPr>
          <a:r>
            <a:rPr lang="tr-TR" sz="2000" b="1" i="0"/>
            <a:t>Seçici Aşılama</a:t>
          </a:r>
          <a:r>
            <a:rPr lang="tr-TR" sz="1800" b="1" i="0"/>
            <a:t>:</a:t>
          </a:r>
          <a:br>
            <a:rPr lang="tr-TR" sz="1800" b="0" i="0"/>
          </a:br>
          <a:r>
            <a:rPr lang="tr-TR" sz="1800" b="0" i="0"/>
            <a:t>Bazı aşıların kabul edilip bazılarının reddedilmesidir. Yan etki endişesi, içerik güvensizliği veya yeni teknolojilere karşı şüphe ile ilişkilidir.</a:t>
          </a:r>
          <a:endParaRPr lang="en-US" sz="1800"/>
        </a:p>
      </dgm:t>
    </dgm:pt>
    <dgm:pt modelId="{C4896E7E-0076-4910-9C9E-B0A5B2D6DA28}" type="parTrans" cxnId="{D5A0CA2D-BB03-43AF-A51F-2B70BFF326F9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3AE61465-514F-48BC-8498-977DBD3F1E9E}" type="sibTrans" cxnId="{D5A0CA2D-BB03-43AF-A51F-2B70BFF326F9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358EC665-8CE8-4093-99FC-819F4498C1B2}">
      <dgm:prSet phldrT="" custT="1"/>
      <dgm:spPr bwMode="auto"/>
      <dgm:t>
        <a:bodyPr/>
        <a:lstStyle/>
        <a:p>
          <a:pPr algn="l">
            <a:defRPr/>
          </a:pPr>
          <a:r>
            <a:rPr lang="tr-TR" sz="2000" b="1" i="0"/>
            <a:t>Tam Kabul:</a:t>
          </a:r>
          <a:br>
            <a:rPr lang="tr-TR" sz="2000" b="0" i="0"/>
          </a:br>
          <a:r>
            <a:rPr lang="tr-TR" sz="1800" b="0" i="0"/>
            <a:t>Aşıların önerilen takvime uygun ve zamanında yaptırılması</a:t>
          </a:r>
          <a:r>
            <a:rPr lang="tr-TR" sz="1800" b="1" i="0"/>
            <a:t>. </a:t>
          </a:r>
          <a:endParaRPr/>
        </a:p>
        <a:p>
          <a:pPr algn="l">
            <a:defRPr/>
          </a:pPr>
          <a:r>
            <a:rPr lang="tr-TR" sz="1800" b="1" i="0"/>
            <a:t>Toplum bağışıklığının sürdürülebilmesi için kritik önemdedir.</a:t>
          </a:r>
          <a:endParaRPr lang="en-US" sz="2000"/>
        </a:p>
      </dgm:t>
    </dgm:pt>
    <dgm:pt modelId="{738B2280-81FE-48AC-A6E8-1D1DFEC782AF}" type="parTrans" cxnId="{ED3E8B97-44FF-4297-BA35-C3A148E18A28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7EBEA465-9FA9-45FB-8D14-9521E115563A}" type="sibTrans" cxnId="{ED3E8B97-44FF-4297-BA35-C3A148E18A28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499ADF20-C244-48B7-89E4-34096DDE7132}" type="pres">
      <dgm:prSet presAssocID="{C6A7D384-D501-475F-B5AE-02940F5A3005}" presName="vert0" presStyleCnt="0">
        <dgm:presLayoutVars>
          <dgm:dir val="norm"/>
          <dgm:animOne val="branch"/>
          <dgm:animLvl val="lvl"/>
        </dgm:presLayoutVars>
      </dgm:prSet>
      <dgm:spPr bwMode="auto"/>
    </dgm:pt>
    <dgm:pt modelId="{FC4B2DA8-B6E4-40BB-9A23-8A982DAE668B}" type="pres">
      <dgm:prSet presAssocID="{0133EF96-1607-4DBB-8293-F8D9895C8C22}" presName="thickLine" presStyleLbl="alignNode1" presStyleIdx="0" presStyleCnt="4"/>
      <dgm:spPr bwMode="auto"/>
    </dgm:pt>
    <dgm:pt modelId="{3AAEE69B-F129-494A-A9B7-C574607D73D6}" type="pres">
      <dgm:prSet presAssocID="{0133EF96-1607-4DBB-8293-F8D9895C8C22}" presName="horz1" presStyleCnt="0"/>
      <dgm:spPr bwMode="auto"/>
    </dgm:pt>
    <dgm:pt modelId="{7309E8B1-0256-4496-BFAD-BEB20A0E3418}" type="pres">
      <dgm:prSet presAssocID="{0133EF96-1607-4DBB-8293-F8D9895C8C22}" presName="tx1" presStyleLbl="revTx" presStyleIdx="0" presStyleCnt="4"/>
      <dgm:spPr bwMode="auto"/>
    </dgm:pt>
    <dgm:pt modelId="{21C1858A-27F6-4CC9-ACB1-E48D1D082CC7}" type="pres">
      <dgm:prSet presAssocID="{0133EF96-1607-4DBB-8293-F8D9895C8C22}" presName="vert1" presStyleCnt="0"/>
      <dgm:spPr bwMode="auto"/>
    </dgm:pt>
    <dgm:pt modelId="{D5636735-3D66-4C70-A96C-73D42A73DC5A}" type="pres">
      <dgm:prSet presAssocID="{72C03B79-5F9B-4A1A-874E-04B86E0DA125}" presName="thickLine" presStyleLbl="alignNode1" presStyleIdx="1" presStyleCnt="4"/>
      <dgm:spPr bwMode="auto"/>
    </dgm:pt>
    <dgm:pt modelId="{0D3A276B-8B6A-4677-9AE9-CC76CAE3D08D}" type="pres">
      <dgm:prSet presAssocID="{72C03B79-5F9B-4A1A-874E-04B86E0DA125}" presName="horz1" presStyleCnt="0"/>
      <dgm:spPr bwMode="auto"/>
    </dgm:pt>
    <dgm:pt modelId="{DC404027-A3EB-4737-801B-6DC3113B9B11}" type="pres">
      <dgm:prSet presAssocID="{72C03B79-5F9B-4A1A-874E-04B86E0DA125}" presName="tx1" presStyleLbl="revTx" presStyleIdx="1" presStyleCnt="4"/>
      <dgm:spPr bwMode="auto"/>
    </dgm:pt>
    <dgm:pt modelId="{A3805794-B17B-4FC6-B9DC-1DEEFC7B1953}" type="pres">
      <dgm:prSet presAssocID="{72C03B79-5F9B-4A1A-874E-04B86E0DA125}" presName="vert1" presStyleCnt="0"/>
      <dgm:spPr bwMode="auto"/>
    </dgm:pt>
    <dgm:pt modelId="{8A4B7780-0210-46A3-ACC1-2833CA105A73}" type="pres">
      <dgm:prSet presAssocID="{C8799E5A-BD37-4AA8-922B-552BB7550A29}" presName="thickLine" presStyleLbl="alignNode1" presStyleIdx="2" presStyleCnt="4"/>
      <dgm:spPr bwMode="auto"/>
    </dgm:pt>
    <dgm:pt modelId="{7FB00F18-1387-4799-842F-3902E95889BE}" type="pres">
      <dgm:prSet presAssocID="{C8799E5A-BD37-4AA8-922B-552BB7550A29}" presName="horz1" presStyleCnt="0"/>
      <dgm:spPr bwMode="auto"/>
    </dgm:pt>
    <dgm:pt modelId="{593FD880-E8BD-4741-A0A0-9484393FCA5E}" type="pres">
      <dgm:prSet custLinFactNeighborX="614" custLinFactNeighborY="784" presAssocID="{C8799E5A-BD37-4AA8-922B-552BB7550A29}" presName="tx1" presStyleLbl="revTx" presStyleIdx="2" presStyleCnt="4"/>
      <dgm:spPr bwMode="auto"/>
    </dgm:pt>
    <dgm:pt modelId="{8E440F5A-0878-40AA-AF7D-B4657B4291C8}" type="pres">
      <dgm:prSet presAssocID="{C8799E5A-BD37-4AA8-922B-552BB7550A29}" presName="vert1" presStyleCnt="0"/>
      <dgm:spPr bwMode="auto"/>
    </dgm:pt>
    <dgm:pt modelId="{738E8B61-9D61-4A02-A180-FA25285F4EA3}" type="pres">
      <dgm:prSet presAssocID="{358EC665-8CE8-4093-99FC-819F4498C1B2}" presName="thickLine" presStyleLbl="alignNode1" presStyleIdx="3" presStyleCnt="4"/>
      <dgm:spPr bwMode="auto"/>
    </dgm:pt>
    <dgm:pt modelId="{D767D47D-6A89-4965-B3DE-CCD341DC6FC9}" type="pres">
      <dgm:prSet presAssocID="{358EC665-8CE8-4093-99FC-819F4498C1B2}" presName="horz1" presStyleCnt="0"/>
      <dgm:spPr bwMode="auto"/>
    </dgm:pt>
    <dgm:pt modelId="{5BAD4888-BA17-42C6-A7E0-DD56C4559FD2}" type="pres">
      <dgm:prSet presAssocID="{358EC665-8CE8-4093-99FC-819F4498C1B2}" presName="tx1" presStyleLbl="revTx" presStyleIdx="3" presStyleCnt="4"/>
      <dgm:spPr bwMode="auto"/>
    </dgm:pt>
    <dgm:pt modelId="{D1D6779F-C4B8-46B5-BE64-1F89AE706D13}" type="pres">
      <dgm:prSet presAssocID="{358EC665-8CE8-4093-99FC-819F4498C1B2}" presName="vert1" presStyleCnt="0"/>
      <dgm:spPr bwMode="auto"/>
    </dgm:pt>
  </dgm:ptLst>
  <dgm:cxnLst>
    <dgm:cxn modelId="{2AE7E10A-BAC7-4390-BF19-278E559DDFF5}" srcId="{C6A7D384-D501-475F-B5AE-02940F5A3005}" destId="{72C03B79-5F9B-4A1A-874E-04B86E0DA125}" srcOrd="1" destOrd="0" parTransId="{A46A2671-B0A3-4A00-96B3-7DF07EF48428}" sibTransId="{22C55F2E-87B7-4994-B402-B84FC420F99B}"/>
    <dgm:cxn modelId="{D5A0CA2D-BB03-43AF-A51F-2B70BFF326F9}" srcId="{C6A7D384-D501-475F-B5AE-02940F5A3005}" destId="{C8799E5A-BD37-4AA8-922B-552BB7550A29}" srcOrd="2" destOrd="0" parTransId="{C4896E7E-0076-4910-9C9E-B0A5B2D6DA28}" sibTransId="{3AE61465-514F-48BC-8498-977DBD3F1E9E}"/>
    <dgm:cxn modelId="{250FBC36-9506-42F4-8EB2-F60A5DAD4671}" type="presOf" srcId="{C6A7D384-D501-475F-B5AE-02940F5A3005}" destId="{499ADF20-C244-48B7-89E4-34096DDE7132}" srcOrd="0" destOrd="0" presId="urn:microsoft.com/office/officeart/2008/layout/LinedList"/>
    <dgm:cxn modelId="{B8F59E5A-1A54-4D18-9FAA-D12B413E1E97}" type="presOf" srcId="{358EC665-8CE8-4093-99FC-819F4498C1B2}" destId="{5BAD4888-BA17-42C6-A7E0-DD56C4559FD2}" srcOrd="0" destOrd="0" presId="urn:microsoft.com/office/officeart/2008/layout/LinedList"/>
    <dgm:cxn modelId="{1EEF657E-757E-404F-A36C-4AB19AD6052D}" type="presOf" srcId="{0133EF96-1607-4DBB-8293-F8D9895C8C22}" destId="{7309E8B1-0256-4496-BFAD-BEB20A0E3418}" srcOrd="0" destOrd="0" presId="urn:microsoft.com/office/officeart/2008/layout/LinedList"/>
    <dgm:cxn modelId="{ED3E8B97-44FF-4297-BA35-C3A148E18A28}" srcId="{C6A7D384-D501-475F-B5AE-02940F5A3005}" destId="{358EC665-8CE8-4093-99FC-819F4498C1B2}" srcOrd="3" destOrd="0" parTransId="{738B2280-81FE-48AC-A6E8-1D1DFEC782AF}" sibTransId="{7EBEA465-9FA9-45FB-8D14-9521E115563A}"/>
    <dgm:cxn modelId="{7819A6CB-FC9A-4573-8849-8DE0507C9A7F}" srcId="{C6A7D384-D501-475F-B5AE-02940F5A3005}" destId="{0133EF96-1607-4DBB-8293-F8D9895C8C22}" srcOrd="0" destOrd="0" parTransId="{54640ACF-A942-446F-A4DE-3393E2F12890}" sibTransId="{16875F10-72E3-499E-94AD-31BE822E907B}"/>
    <dgm:cxn modelId="{AC4971E4-20CB-4C1A-98AE-5FA2C87A5A58}" type="presOf" srcId="{72C03B79-5F9B-4A1A-874E-04B86E0DA125}" destId="{DC404027-A3EB-4737-801B-6DC3113B9B11}" srcOrd="0" destOrd="0" presId="urn:microsoft.com/office/officeart/2008/layout/LinedList"/>
    <dgm:cxn modelId="{BF666AFD-19E5-4D6A-A4EA-2B09029EA31B}" type="presOf" srcId="{C8799E5A-BD37-4AA8-922B-552BB7550A29}" destId="{593FD880-E8BD-4741-A0A0-9484393FCA5E}" srcOrd="0" destOrd="0" presId="urn:microsoft.com/office/officeart/2008/layout/LinedList"/>
    <dgm:cxn modelId="{8ABC7259-97B7-46AF-B9DB-643CC1266559}" type="presParOf" srcId="{499ADF20-C244-48B7-89E4-34096DDE7132}" destId="{FC4B2DA8-B6E4-40BB-9A23-8A982DAE668B}" srcOrd="0" destOrd="0" presId="urn:microsoft.com/office/officeart/2008/layout/LinedList"/>
    <dgm:cxn modelId="{DB0DA35A-6ED3-49AB-85DC-BBEA973D63D6}" type="presParOf" srcId="{499ADF20-C244-48B7-89E4-34096DDE7132}" destId="{3AAEE69B-F129-494A-A9B7-C574607D73D6}" srcOrd="1" destOrd="0" presId="urn:microsoft.com/office/officeart/2008/layout/LinedList"/>
    <dgm:cxn modelId="{B58E2095-D549-4346-90C1-795DC49BC97D}" type="presParOf" srcId="{3AAEE69B-F129-494A-A9B7-C574607D73D6}" destId="{7309E8B1-0256-4496-BFAD-BEB20A0E3418}" srcOrd="0" destOrd="0" presId="urn:microsoft.com/office/officeart/2008/layout/LinedList"/>
    <dgm:cxn modelId="{961F71DC-41CC-4A3E-8BB6-AC0177B36ACC}" type="presParOf" srcId="{3AAEE69B-F129-494A-A9B7-C574607D73D6}" destId="{21C1858A-27F6-4CC9-ACB1-E48D1D082CC7}" srcOrd="1" destOrd="0" presId="urn:microsoft.com/office/officeart/2008/layout/LinedList"/>
    <dgm:cxn modelId="{7EE4D7D6-9105-44F9-AD36-FEAFC2CABFDC}" type="presParOf" srcId="{499ADF20-C244-48B7-89E4-34096DDE7132}" destId="{D5636735-3D66-4C70-A96C-73D42A73DC5A}" srcOrd="2" destOrd="0" presId="urn:microsoft.com/office/officeart/2008/layout/LinedList"/>
    <dgm:cxn modelId="{9B4D05A6-B719-4017-A9E9-DA862FE4E5BC}" type="presParOf" srcId="{499ADF20-C244-48B7-89E4-34096DDE7132}" destId="{0D3A276B-8B6A-4677-9AE9-CC76CAE3D08D}" srcOrd="3" destOrd="0" presId="urn:microsoft.com/office/officeart/2008/layout/LinedList"/>
    <dgm:cxn modelId="{FBB9645C-4908-4AB8-A413-CFF21349D1ED}" type="presParOf" srcId="{0D3A276B-8B6A-4677-9AE9-CC76CAE3D08D}" destId="{DC404027-A3EB-4737-801B-6DC3113B9B11}" srcOrd="0" destOrd="0" presId="urn:microsoft.com/office/officeart/2008/layout/LinedList"/>
    <dgm:cxn modelId="{B13672A2-EAAC-496F-BDD7-23C49EDB53B3}" type="presParOf" srcId="{0D3A276B-8B6A-4677-9AE9-CC76CAE3D08D}" destId="{A3805794-B17B-4FC6-B9DC-1DEEFC7B1953}" srcOrd="1" destOrd="0" presId="urn:microsoft.com/office/officeart/2008/layout/LinedList"/>
    <dgm:cxn modelId="{5902E153-B9FF-4F75-85E6-10FA1EEBAFB3}" type="presParOf" srcId="{499ADF20-C244-48B7-89E4-34096DDE7132}" destId="{8A4B7780-0210-46A3-ACC1-2833CA105A73}" srcOrd="4" destOrd="0" presId="urn:microsoft.com/office/officeart/2008/layout/LinedList"/>
    <dgm:cxn modelId="{2E5C5888-C409-40CF-BBEA-B1D9B681B7FE}" type="presParOf" srcId="{499ADF20-C244-48B7-89E4-34096DDE7132}" destId="{7FB00F18-1387-4799-842F-3902E95889BE}" srcOrd="5" destOrd="0" presId="urn:microsoft.com/office/officeart/2008/layout/LinedList"/>
    <dgm:cxn modelId="{A9BE67A9-C727-43B0-8FEF-FB605F94880B}" type="presParOf" srcId="{7FB00F18-1387-4799-842F-3902E95889BE}" destId="{593FD880-E8BD-4741-A0A0-9484393FCA5E}" srcOrd="0" destOrd="0" presId="urn:microsoft.com/office/officeart/2008/layout/LinedList"/>
    <dgm:cxn modelId="{AA3BFF95-C745-4060-A5E6-1124F196FF06}" type="presParOf" srcId="{7FB00F18-1387-4799-842F-3902E95889BE}" destId="{8E440F5A-0878-40AA-AF7D-B4657B4291C8}" srcOrd="1" destOrd="0" presId="urn:microsoft.com/office/officeart/2008/layout/LinedList"/>
    <dgm:cxn modelId="{1DE73938-5048-40D8-958B-3CD65EF3E32E}" type="presParOf" srcId="{499ADF20-C244-48B7-89E4-34096DDE7132}" destId="{738E8B61-9D61-4A02-A180-FA25285F4EA3}" srcOrd="6" destOrd="0" presId="urn:microsoft.com/office/officeart/2008/layout/LinedList"/>
    <dgm:cxn modelId="{D28EF892-E858-4C80-9A35-95301AB642F5}" type="presParOf" srcId="{499ADF20-C244-48B7-89E4-34096DDE7132}" destId="{D767D47D-6A89-4965-B3DE-CCD341DC6FC9}" srcOrd="7" destOrd="0" presId="urn:microsoft.com/office/officeart/2008/layout/LinedList"/>
    <dgm:cxn modelId="{D25A47B3-A23E-456B-AF2F-18A5034F899B}" type="presParOf" srcId="{D767D47D-6A89-4965-B3DE-CCD341DC6FC9}" destId="{5BAD4888-BA17-42C6-A7E0-DD56C4559FD2}" srcOrd="0" destOrd="0" presId="urn:microsoft.com/office/officeart/2008/layout/LinedList"/>
    <dgm:cxn modelId="{DC42A246-1EA4-4B8F-9B1D-2722D9711A2E}" type="presParOf" srcId="{D767D47D-6A89-4965-B3DE-CCD341DC6FC9}" destId="{D1D6779F-C4B8-46B5-BE64-1F89AE706D13}" srcOrd="1" destOrd="0" presId="urn:microsoft.com/office/officeart/2008/layout/LinedList"/>
  </dgm:cxnLst>
  <dgm:bg/>
  <dgm:whole>
    <a:ln>
      <a:solidFill>
        <a:schemeClr val="accent1"/>
      </a:solidFill>
    </a:ln>
  </dgm:whole>
  <dgm:extLst>
    <a:ext uri="http://schemas.microsoft.com/office/drawing/2008/diagram">
      <dsp:dataModelExt xmlns:dsp="http://schemas.microsoft.com/office/drawing/2008/diagram" relId="rId1" minVer="http://schemas.openxmlformats.org/drawingml/2006/diagram"/>
    </a:ext>
  </dgm:extLst>
</dgm:dataModel>
</file>

<file path=ppt/diagrams/drawing1.xml><?xml version="1.0" encoding="utf-8"?>
<dsp:drawing xmlns:dsp="http://schemas.microsoft.com/office/drawing/2008/diagram" xmlns:dgm="http://schemas.openxmlformats.org/drawingml/2006/diagram" xmlns:a="http://schemas.openxmlformats.org/drawingml/2006/main" xmlns:r="http://schemas.openxmlformats.org/officeDocument/2006/relationships">
  <dsp:spTree>
    <dsp:nvGrpSpPr>
      <dsp:cNvPr id="904274247" name=""/>
      <dsp:cNvGrpSpPr/>
    </dsp:nvGrpSpPr>
    <dsp:grpSpPr bwMode="auto">
      <a:xfrm>
        <a:off x="0" y="0"/>
        <a:ext cx="6447452" cy="4933788"/>
        <a:chOff x="0" y="0"/>
        <a:chExt cx="6447452" cy="4933788"/>
      </a:xfrm>
    </dsp:grpSpPr>
    <dsp:sp modelId="{FC4B2DA8-B6E4-40BB-9A23-8A982DAE668B}">
      <dsp:nvSpPr>
        <dsp:cNvPr id="0" name=""/>
        <dsp:cNvSpPr/>
      </dsp:nvSpPr>
      <dsp:spPr bwMode="auto">
        <a:xfrm>
          <a:off x="0" y="0"/>
          <a:ext cx="644745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</dsp:sp>
    <dsp:sp modelId="{7309E8B1-0256-4496-BFAD-BEB20A0E3418}">
      <dsp:nvSpPr>
        <dsp:cNvPr id="0" name=""/>
        <dsp:cNvSpPr/>
      </dsp:nvSpPr>
      <dsp:spPr bwMode="auto">
        <a:xfrm>
          <a:off x="0" y="0"/>
          <a:ext cx="6447452" cy="1233447"/>
        </a:xfrm>
        <a:prstGeom prst="rect">
          <a:avLst/>
        </a:prstGeom>
        <a:noFill/>
        <a:ln>
          <a:noFill/>
        </a:ln>
        <a:effectLst/>
      </dsp:spPr>
      <dsp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tr-TR" sz="2000" b="1" i="0"/>
            <a:t>Aşı Reddi (</a:t>
          </a:r>
          <a:r>
            <a:rPr lang="tr-TR" sz="2000" b="1" i="0"/>
            <a:t>Refusal</a:t>
          </a:r>
          <a:r>
            <a:rPr lang="tr-TR" sz="2000" b="1" i="0"/>
            <a:t>):</a:t>
          </a:r>
          <a:br>
            <a:rPr lang="tr-TR" sz="1800" b="0" i="0"/>
          </a:br>
          <a:r>
            <a:rPr lang="tr-TR" sz="1800" b="0" i="0"/>
            <a:t>Tüm aşılara sistematik biçimde karşı çıkılması ve hiçbir aşının yaptırılmamasıdır. Halk sağlığı açısından en riskli gruptur; toplum bağışıklığını zayıflatır.</a:t>
          </a:r>
          <a:endParaRPr lang="en-US" sz="1800"/>
        </a:p>
      </dsp:txBody>
      <dsp:txXfrm>
        <a:off x="0" y="0"/>
        <a:ext cx="6447452" cy="1233447"/>
      </dsp:txXfrm>
    </dsp:sp>
    <dsp:sp modelId="{D5636735-3D66-4C70-A96C-73D42A73DC5A}">
      <dsp:nvSpPr>
        <dsp:cNvPr id="0" name=""/>
        <dsp:cNvSpPr/>
      </dsp:nvSpPr>
      <dsp:spPr bwMode="auto">
        <a:xfrm>
          <a:off x="0" y="1233447"/>
          <a:ext cx="644745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</dsp:sp>
    <dsp:sp modelId="{DC404027-A3EB-4737-801B-6DC3113B9B11}">
      <dsp:nvSpPr>
        <dsp:cNvPr id="0" name=""/>
        <dsp:cNvSpPr/>
      </dsp:nvSpPr>
      <dsp:spPr bwMode="auto">
        <a:xfrm>
          <a:off x="0" y="1233447"/>
          <a:ext cx="6447452" cy="1233447"/>
        </a:xfrm>
        <a:prstGeom prst="rect">
          <a:avLst/>
        </a:prstGeom>
        <a:noFill/>
        <a:ln>
          <a:noFill/>
        </a:ln>
        <a:effectLst/>
      </dsp:spPr>
      <dsp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tr-TR" sz="2000" b="1" i="0"/>
            <a:t>Aşı Geciktirme (</a:t>
          </a:r>
          <a:r>
            <a:rPr lang="tr-TR" sz="2000" b="1" i="0"/>
            <a:t>Delay</a:t>
          </a:r>
          <a:r>
            <a:rPr lang="tr-TR" sz="2000" b="1" i="0"/>
            <a:t>):</a:t>
          </a:r>
          <a:br>
            <a:rPr lang="tr-TR" sz="1800" b="0" i="0"/>
          </a:br>
          <a:r>
            <a:rPr lang="tr-TR" sz="1800" b="0" i="0"/>
            <a:t>Aşıların tamamen reddedilmemesi, ancak önerilen zamanda yaptırılmamasıdır. Yan etki korkusu, bağışıklığın düşük olduğu düşüncesi, erişim sorunları gibi nedenlerle ortaya çıkar.</a:t>
          </a:r>
          <a:endParaRPr lang="en-US" sz="1800"/>
        </a:p>
      </dsp:txBody>
      <dsp:txXfrm>
        <a:off x="0" y="1233447"/>
        <a:ext cx="6447452" cy="1233447"/>
      </dsp:txXfrm>
    </dsp:sp>
    <dsp:sp modelId="{8A4B7780-0210-46A3-ACC1-2833CA105A73}">
      <dsp:nvSpPr>
        <dsp:cNvPr id="0" name=""/>
        <dsp:cNvSpPr/>
      </dsp:nvSpPr>
      <dsp:spPr bwMode="auto">
        <a:xfrm>
          <a:off x="0" y="2466894"/>
          <a:ext cx="644745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</dsp:sp>
    <dsp:sp modelId="{593FD880-E8BD-4741-A0A0-9484393FCA5E}">
      <dsp:nvSpPr>
        <dsp:cNvPr id="0" name=""/>
        <dsp:cNvSpPr/>
      </dsp:nvSpPr>
      <dsp:spPr bwMode="auto">
        <a:xfrm>
          <a:off x="0" y="2476564"/>
          <a:ext cx="6447452" cy="1233447"/>
        </a:xfrm>
        <a:prstGeom prst="rect">
          <a:avLst/>
        </a:prstGeom>
        <a:noFill/>
        <a:ln>
          <a:noFill/>
        </a:ln>
        <a:effectLst/>
      </dsp:spPr>
      <dsp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tr-TR" sz="2000" b="1" i="0"/>
            <a:t>Seçici Aşılama</a:t>
          </a:r>
          <a:r>
            <a:rPr lang="tr-TR" sz="1800" b="1" i="0"/>
            <a:t>:</a:t>
          </a:r>
          <a:br>
            <a:rPr lang="tr-TR" sz="1800" b="0" i="0"/>
          </a:br>
          <a:r>
            <a:rPr lang="tr-TR" sz="1800" b="0" i="0"/>
            <a:t>Bazı aşıların kabul edilip bazılarının reddedilmesidir. Yan etki endişesi, içerik güvensizliği veya yeni teknolojilere karşı şüphe ile ilişkilidir.</a:t>
          </a:r>
          <a:endParaRPr lang="en-US" sz="1800"/>
        </a:p>
      </dsp:txBody>
      <dsp:txXfrm>
        <a:off x="0" y="2476564"/>
        <a:ext cx="6447452" cy="1233447"/>
      </dsp:txXfrm>
    </dsp:sp>
    <dsp:sp modelId="{738E8B61-9D61-4A02-A180-FA25285F4EA3}">
      <dsp:nvSpPr>
        <dsp:cNvPr id="0" name=""/>
        <dsp:cNvSpPr/>
      </dsp:nvSpPr>
      <dsp:spPr bwMode="auto">
        <a:xfrm>
          <a:off x="0" y="3700341"/>
          <a:ext cx="644745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</dsp:sp>
    <dsp:sp modelId="{5BAD4888-BA17-42C6-A7E0-DD56C4559FD2}">
      <dsp:nvSpPr>
        <dsp:cNvPr id="0" name=""/>
        <dsp:cNvSpPr/>
      </dsp:nvSpPr>
      <dsp:spPr bwMode="auto">
        <a:xfrm>
          <a:off x="0" y="3700341"/>
          <a:ext cx="6447452" cy="1233447"/>
        </a:xfrm>
        <a:prstGeom prst="rect">
          <a:avLst/>
        </a:prstGeom>
        <a:noFill/>
        <a:ln>
          <a:noFill/>
        </a:ln>
        <a:effectLst/>
      </dsp:spPr>
      <dsp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tr-TR" sz="2000" b="1" i="0"/>
            <a:t>Tam Kabul:</a:t>
          </a:r>
          <a:br>
            <a:rPr lang="tr-TR" sz="2000" b="0" i="0"/>
          </a:br>
          <a:r>
            <a:rPr lang="tr-TR" sz="1800" b="0" i="0"/>
            <a:t>Aşıların önerilen takvime uygun ve zamanında yaptırılması</a:t>
          </a:r>
          <a:r>
            <a:rPr lang="tr-TR" sz="1800" b="1" i="0"/>
            <a:t>. </a:t>
          </a:r>
          <a:endParaRPr/>
        </a:p>
        <a:p>
          <a:pPr marL="0" lvl="0" indent="0" algn="l" defTabSz="8890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tr-TR" sz="1800" b="1" i="0"/>
            <a:t>Toplum bağışıklığının sürdürülebilmesi için kritik önemdedir.</a:t>
          </a:r>
          <a:endParaRPr lang="en-US" sz="2000"/>
        </a:p>
      </dsp:txBody>
      <dsp:txXfrm>
        <a:off x="0" y="3700341"/>
        <a:ext cx="6447452" cy="12334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xmlns:r="http://schemas.openxmlformats.org/officeDocument/2006/relationships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 val="norm"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0000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00000"/>
              <dgm:constr type="w" for="des" forName="tx2" refType="w" fact="0.785000"/>
              <dgm:constr type="w" for="des" forName="horzSpace2" refType="w" fact="0.015000"/>
              <dgm:constr type="w" for="des" forName="thinLine2b" refType="w" fact="0.800000"/>
            </dgm:constrLst>
          </dgm:if>
          <dgm:if name="Name10" axis="root des" func="maxDepth" op="equ" val="3">
            <dgm:constrLst>
              <dgm:constr type="w" for="ch" forName="tx1" refType="w" fact="0.200000"/>
              <dgm:constr type="w" for="des" forName="tx2" refType="w" fact="0.385000"/>
              <dgm:constr type="w" for="des" forName="tx3" refType="w" fact="0.385000"/>
              <dgm:constr type="w" for="des" forName="horzSpace2" refType="w" fact="0.015000"/>
              <dgm:constr type="w" for="des" forName="horzSpace3" refType="w" fact="0.015000"/>
              <dgm:constr type="w" for="des" forName="thinLine2b" refType="w" fact="0.800000"/>
              <dgm:constr type="w" for="des" forName="thinLine3" refType="w" fact="0.385000"/>
            </dgm:constrLst>
          </dgm:if>
          <dgm:if name="Name11" axis="root des" func="maxDepth" op="gte" val="4">
            <dgm:constrLst>
              <dgm:constr type="w" for="ch" forName="tx1" refType="w" fact="0.200000"/>
              <dgm:constr type="w" for="des" forName="tx2" refType="w" fact="0.251600"/>
              <dgm:constr type="w" for="des" forName="tx3" refType="w" fact="0.251600"/>
              <dgm:constr type="w" for="des" forName="tx4" refType="w" fact="0.251600"/>
              <dgm:constr type="w" for="des" forName="horzSpace2" refType="w" fact="0.015000"/>
              <dgm:constr type="w" for="des" forName="horzSpace3" refType="w" fact="0.015000"/>
              <dgm:constr type="w" for="des" forName="horzSpace4" refType="w" fact="0.015000"/>
              <dgm:constr type="w" for="des" forName="thinLine2b" refType="w" fact="0.800000"/>
              <dgm:constr type="w" for="des" forName="thinLine3" refType="w" fact="0.533200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type="rect" r:blip="">
            <dgm:adjLst/>
          </dgm:shape>
          <dgm:presOf axis="self"/>
          <dgm:constrLst>
            <dgm:constr type="tMarg" refType="primFontSz" fact="0.300000"/>
            <dgm:constr type="bMarg" refType="primFontSz" fact="0.300000"/>
            <dgm:constr type="lMarg" refType="primFontSz" fact="0.300000"/>
            <dgm:constr type="rMarg" refType="primFontSz" fact="0.300000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r:blip="">
                <dgm:adjLst/>
              </dgm:shape>
              <dgm:presOf/>
              <dgm:layoutNode name="horzSpace2">
                <dgm:alg type="sp"/>
                <dgm:shape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type="rect" r:blip="">
                  <dgm:adjLst/>
                </dgm:shape>
                <dgm:presOf axis="self"/>
                <dgm:constrLst>
                  <dgm:constr type="tMarg" refType="primFontSz" fact="0.300000"/>
                  <dgm:constr type="bMarg" refType="primFontSz" fact="0.300000"/>
                  <dgm:constr type="lMarg" refType="primFontSz" fact="0.300000"/>
                  <dgm:constr type="rMarg" refType="primFontSz" fact="0.300000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r:blip="">
                      <dgm:adjLst/>
                    </dgm:shape>
                    <dgm:presOf/>
                    <dgm:layoutNode name="horzSpace3">
                      <dgm:alg type="sp"/>
                      <dgm:shape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type="rect" r:blip="">
                        <dgm:adjLst/>
                      </dgm:shape>
                      <dgm:presOf axis="self"/>
                      <dgm:constrLst>
                        <dgm:constr type="tMarg" refType="primFontSz" fact="0.300000"/>
                        <dgm:constr type="bMarg" refType="primFontSz" fact="0.300000"/>
                        <dgm:constr type="lMarg" refType="primFontSz" fact="0.300000"/>
                        <dgm:constr type="rMarg" refType="primFontSz" fact="0.300000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00000"/>
                              <dgm:constr type="bMarg" refType="primFontSz" fact="0.300000"/>
                              <dgm:constr type="lMarg" refType="primFontSz" fact="0.300000"/>
                              <dgm:constr type="rMarg" refType="primFontSz" fact="0.300000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type="line" r:blip="">
                <dgm:adjLst/>
              </dgm:shape>
              <dgm:presOf/>
            </dgm:layoutNode>
            <dgm:layoutNode name="vertSpace2b">
              <dgm:alg type="sp"/>
              <dgm:shape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callout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sst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con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dk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revTx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</dgm:styleDef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2.emf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2.emf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emf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emf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emf"/><Relationship Id="rId4" Type="http://schemas.openxmlformats.org/officeDocument/2006/relationships/image" Target="../media/image6.emf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emf"/><Relationship Id="rId4" Type="http://schemas.openxmlformats.org/officeDocument/2006/relationships/image" Target="../media/image6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Kapak-Turkuaz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3" name="Resim 12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3897261" y="865072"/>
            <a:ext cx="4397477" cy="1217504"/>
          </a:xfrm>
          <a:prstGeom prst="rect">
            <a:avLst/>
          </a:prstGeom>
        </p:spPr>
      </p:pic>
      <p:sp>
        <p:nvSpPr>
          <p:cNvPr id="10" name="Başlık 1"/>
          <p:cNvSpPr>
            <a:spLocks noGrp="1"/>
          </p:cNvSpPr>
          <p:nvPr>
            <p:ph type="title" hasCustomPrompt="1"/>
          </p:nvPr>
        </p:nvSpPr>
        <p:spPr bwMode="auto">
          <a:xfrm>
            <a:off x="838198" y="3144724"/>
            <a:ext cx="10515600" cy="1325563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tr-TR"/>
              <a:t>BAŞLIK GİRİNİZ</a:t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Kapak-Kırmızı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3897261" y="865072"/>
            <a:ext cx="4397477" cy="1217504"/>
          </a:xfrm>
          <a:prstGeom prst="rect">
            <a:avLst/>
          </a:prstGeom>
        </p:spPr>
      </p:pic>
      <p:sp>
        <p:nvSpPr>
          <p:cNvPr id="10" name="Başlık 1"/>
          <p:cNvSpPr>
            <a:spLocks noGrp="1"/>
          </p:cNvSpPr>
          <p:nvPr>
            <p:ph type="title" hasCustomPrompt="1"/>
          </p:nvPr>
        </p:nvSpPr>
        <p:spPr bwMode="auto">
          <a:xfrm>
            <a:off x="838198" y="3144724"/>
            <a:ext cx="10515600" cy="1325563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tr-TR"/>
              <a:t>BAŞLIK GİRİNİZ</a:t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İçerik-Kırmızı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Picture 22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0" y="-6304"/>
            <a:ext cx="12192000" cy="6858000"/>
          </a:xfrm>
          <a:prstGeom prst="rect">
            <a:avLst/>
          </a:prstGeom>
        </p:spPr>
      </p:pic>
      <p:cxnSp>
        <p:nvCxnSpPr>
          <p:cNvPr id="3" name="Straight Connector 5"/>
          <p:cNvCxnSpPr>
            <a:cxnSpLocks/>
          </p:cNvCxnSpPr>
          <p:nvPr userDrawn="1"/>
        </p:nvCxnSpPr>
        <p:spPr bwMode="auto">
          <a:xfrm>
            <a:off x="609598" y="1093107"/>
            <a:ext cx="0" cy="4784165"/>
          </a:xfrm>
          <a:prstGeom prst="line">
            <a:avLst/>
          </a:prstGeom>
          <a:ln w="12700">
            <a:solidFill>
              <a:srgbClr val="DC22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 userDrawn="1"/>
        </p:nvSpPr>
        <p:spPr bwMode="auto">
          <a:xfrm>
            <a:off x="551384" y="6304"/>
            <a:ext cx="914402" cy="495300"/>
          </a:xfrm>
          <a:prstGeom prst="rect">
            <a:avLst/>
          </a:prstGeom>
          <a:solidFill>
            <a:srgbClr val="DC222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>
              <a:solidFill>
                <a:srgbClr val="DC2225"/>
              </a:solidFill>
            </a:endParaRPr>
          </a:p>
        </p:txBody>
      </p:sp>
      <p:sp>
        <p:nvSpPr>
          <p:cNvPr id="6" name="Başlık 1"/>
          <p:cNvSpPr>
            <a:spLocks noGrp="1"/>
          </p:cNvSpPr>
          <p:nvPr>
            <p:ph type="title" hasCustomPrompt="1"/>
          </p:nvPr>
        </p:nvSpPr>
        <p:spPr bwMode="auto">
          <a:xfrm>
            <a:off x="551383" y="588610"/>
            <a:ext cx="11089225" cy="504497"/>
          </a:xfrm>
        </p:spPr>
        <p:txBody>
          <a:bodyPr>
            <a:normAutofit/>
          </a:bodyPr>
          <a:lstStyle>
            <a:lvl1pPr>
              <a:defRPr sz="2800" b="1">
                <a:solidFill>
                  <a:srgbClr val="DC2225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tr-TR"/>
              <a:t>BAŞLIK GİRİNİZ</a:t>
            </a:r>
            <a:endParaRPr/>
          </a:p>
        </p:txBody>
      </p:sp>
      <p:pic>
        <p:nvPicPr>
          <p:cNvPr id="10" name="Resim 9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551383" y="6123376"/>
            <a:ext cx="1822304" cy="504531"/>
          </a:xfrm>
          <a:prstGeom prst="rect">
            <a:avLst/>
          </a:prstGeom>
        </p:spPr>
      </p:pic>
      <p:sp>
        <p:nvSpPr>
          <p:cNvPr id="15" name="Slayt Numarası Yer Tutucusu 5"/>
          <p:cNvSpPr>
            <a:spLocks noGrp="1"/>
          </p:cNvSpPr>
          <p:nvPr>
            <p:ph type="sldNum" sz="quarter" idx="12"/>
          </p:nvPr>
        </p:nvSpPr>
        <p:spPr bwMode="auto">
          <a:xfrm>
            <a:off x="11274424" y="6123376"/>
            <a:ext cx="366192" cy="72832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ctr">
              <a:defRPr b="1">
                <a:solidFill>
                  <a:srgbClr val="DC2225"/>
                </a:solidFill>
              </a:defRPr>
            </a:lvl1pPr>
          </a:lstStyle>
          <a:p>
            <a:pPr>
              <a:defRPr/>
            </a:pPr>
            <a:fld id="{501A4338-EBAE-ED40-8475-2E6AE1B9F2FD}" type="slidenum">
              <a:rPr lang="tr-TR"/>
              <a:t/>
            </a:fld>
            <a:endParaRPr lang="tr-TR"/>
          </a:p>
        </p:txBody>
      </p:sp>
      <p:sp>
        <p:nvSpPr>
          <p:cNvPr id="17" name="Metin Yer Tutucusu 3"/>
          <p:cNvSpPr>
            <a:spLocks noGrp="1"/>
          </p:cNvSpPr>
          <p:nvPr>
            <p:ph type="body" sz="half" idx="2" hasCustomPrompt="1"/>
          </p:nvPr>
        </p:nvSpPr>
        <p:spPr bwMode="auto">
          <a:xfrm>
            <a:off x="849025" y="1355344"/>
            <a:ext cx="10791583" cy="452192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tr-TR"/>
              <a:t>Metin Giriniz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İçerik - Turkuaz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Picture 22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0" y="-6304"/>
            <a:ext cx="12192000" cy="6858000"/>
          </a:xfrm>
          <a:prstGeom prst="rect">
            <a:avLst/>
          </a:prstGeom>
        </p:spPr>
      </p:pic>
      <p:cxnSp>
        <p:nvCxnSpPr>
          <p:cNvPr id="3" name="Straight Connector 5"/>
          <p:cNvCxnSpPr>
            <a:cxnSpLocks/>
          </p:cNvCxnSpPr>
          <p:nvPr userDrawn="1"/>
        </p:nvCxnSpPr>
        <p:spPr bwMode="auto">
          <a:xfrm>
            <a:off x="609598" y="1093107"/>
            <a:ext cx="0" cy="4784165"/>
          </a:xfrm>
          <a:prstGeom prst="line">
            <a:avLst/>
          </a:prstGeom>
          <a:ln w="12700">
            <a:solidFill>
              <a:srgbClr val="0094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 userDrawn="1"/>
        </p:nvSpPr>
        <p:spPr bwMode="auto">
          <a:xfrm>
            <a:off x="551384" y="6304"/>
            <a:ext cx="914402" cy="495300"/>
          </a:xfrm>
          <a:prstGeom prst="rect">
            <a:avLst/>
          </a:prstGeom>
          <a:solidFill>
            <a:srgbClr val="0094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  <p:sp>
        <p:nvSpPr>
          <p:cNvPr id="6" name="Başlık 1"/>
          <p:cNvSpPr>
            <a:spLocks noGrp="1"/>
          </p:cNvSpPr>
          <p:nvPr>
            <p:ph type="title" hasCustomPrompt="1"/>
          </p:nvPr>
        </p:nvSpPr>
        <p:spPr bwMode="auto">
          <a:xfrm>
            <a:off x="551383" y="588610"/>
            <a:ext cx="11089225" cy="504497"/>
          </a:xfrm>
        </p:spPr>
        <p:txBody>
          <a:bodyPr>
            <a:normAutofit/>
          </a:bodyPr>
          <a:lstStyle>
            <a:lvl1pPr>
              <a:defRPr sz="2800" b="1">
                <a:solidFill>
                  <a:srgbClr val="0094AB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tr-TR"/>
              <a:t>BAŞLIK GİRİNİZ</a:t>
            </a:r>
            <a:endParaRPr/>
          </a:p>
        </p:txBody>
      </p:sp>
      <p:pic>
        <p:nvPicPr>
          <p:cNvPr id="10" name="Resim 9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551383" y="6123376"/>
            <a:ext cx="1822304" cy="504531"/>
          </a:xfrm>
          <a:prstGeom prst="rect">
            <a:avLst/>
          </a:prstGeom>
        </p:spPr>
      </p:pic>
      <p:sp>
        <p:nvSpPr>
          <p:cNvPr id="15" name="Slayt Numarası Yer Tutucusu 5"/>
          <p:cNvSpPr>
            <a:spLocks noGrp="1"/>
          </p:cNvSpPr>
          <p:nvPr>
            <p:ph type="sldNum" sz="quarter" idx="12"/>
          </p:nvPr>
        </p:nvSpPr>
        <p:spPr bwMode="auto">
          <a:xfrm>
            <a:off x="11640608" y="6123376"/>
            <a:ext cx="366192" cy="72832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ctr">
              <a:defRPr b="1">
                <a:solidFill>
                  <a:srgbClr val="0094AB"/>
                </a:solidFill>
              </a:defRPr>
            </a:lvl1pPr>
          </a:lstStyle>
          <a:p>
            <a:pPr>
              <a:defRPr/>
            </a:pPr>
            <a:fld id="{501A4338-EBAE-ED40-8475-2E6AE1B9F2FD}" type="slidenum">
              <a:rPr lang="tr-TR"/>
              <a:t/>
            </a:fld>
            <a:endParaRPr lang="tr-TR"/>
          </a:p>
        </p:txBody>
      </p:sp>
      <p:sp>
        <p:nvSpPr>
          <p:cNvPr id="17" name="Metin Yer Tutucusu 3"/>
          <p:cNvSpPr>
            <a:spLocks noGrp="1"/>
          </p:cNvSpPr>
          <p:nvPr>
            <p:ph type="body" sz="half" idx="2" hasCustomPrompt="1"/>
          </p:nvPr>
        </p:nvSpPr>
        <p:spPr bwMode="auto">
          <a:xfrm>
            <a:off x="849025" y="1355344"/>
            <a:ext cx="10791583" cy="452192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tr-TR"/>
              <a:t>Metin Giriniz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2_İçerik - Turkuaz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Picture 22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0" name="Resim 9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551383" y="6123376"/>
            <a:ext cx="1822304" cy="504531"/>
          </a:xfrm>
          <a:prstGeom prst="rect">
            <a:avLst/>
          </a:prstGeom>
        </p:spPr>
      </p:pic>
      <p:sp>
        <p:nvSpPr>
          <p:cNvPr id="15" name="Slayt Numarası Yer Tutucusu 5"/>
          <p:cNvSpPr>
            <a:spLocks noGrp="1"/>
          </p:cNvSpPr>
          <p:nvPr>
            <p:ph type="sldNum" sz="quarter" idx="12"/>
          </p:nvPr>
        </p:nvSpPr>
        <p:spPr bwMode="auto">
          <a:xfrm>
            <a:off x="11274424" y="6123376"/>
            <a:ext cx="366192" cy="72832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ctr">
              <a:defRPr b="1">
                <a:solidFill>
                  <a:srgbClr val="0094AB"/>
                </a:solidFill>
              </a:defRPr>
            </a:lvl1pPr>
          </a:lstStyle>
          <a:p>
            <a:pPr>
              <a:defRPr/>
            </a:pPr>
            <a:fld id="{501A4338-EBAE-ED40-8475-2E6AE1B9F2FD}" type="slidenum">
              <a:rPr lang="tr-TR"/>
              <a:t/>
            </a:fld>
            <a:endParaRPr lang="tr-TR"/>
          </a:p>
        </p:txBody>
      </p:sp>
      <p:sp>
        <p:nvSpPr>
          <p:cNvPr id="14" name="Oval 13"/>
          <p:cNvSpPr/>
          <p:nvPr userDrawn="1"/>
        </p:nvSpPr>
        <p:spPr bwMode="auto">
          <a:xfrm>
            <a:off x="551383" y="240127"/>
            <a:ext cx="922264" cy="922264"/>
          </a:xfrm>
          <a:prstGeom prst="ellipse">
            <a:avLst/>
          </a:prstGeom>
          <a:solidFill>
            <a:srgbClr val="0094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tr-TR"/>
          </a:p>
        </p:txBody>
      </p:sp>
      <p:pic>
        <p:nvPicPr>
          <p:cNvPr id="16" name="Resim 15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619474" y="308219"/>
            <a:ext cx="786079" cy="786079"/>
          </a:xfrm>
          <a:prstGeom prst="rect">
            <a:avLst/>
          </a:prstGeom>
        </p:spPr>
      </p:pic>
      <p:sp>
        <p:nvSpPr>
          <p:cNvPr id="19" name="Yuvarlatılmış Dikdörtgen 18"/>
          <p:cNvSpPr/>
          <p:nvPr userDrawn="1"/>
        </p:nvSpPr>
        <p:spPr bwMode="auto">
          <a:xfrm>
            <a:off x="1635115" y="372645"/>
            <a:ext cx="10005501" cy="657225"/>
          </a:xfrm>
          <a:prstGeom prst="roundRect">
            <a:avLst>
              <a:gd name="adj" fmla="val 50000"/>
            </a:avLst>
          </a:prstGeom>
          <a:noFill/>
          <a:ln w="222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tr-TR">
              <a:solidFill>
                <a:srgbClr val="DC2225"/>
              </a:solidFill>
            </a:endParaRPr>
          </a:p>
        </p:txBody>
      </p:sp>
      <p:sp>
        <p:nvSpPr>
          <p:cNvPr id="20" name="Başlık 1"/>
          <p:cNvSpPr>
            <a:spLocks noGrp="1"/>
          </p:cNvSpPr>
          <p:nvPr userDrawn="1">
            <p:ph type="title" hasCustomPrompt="1"/>
          </p:nvPr>
        </p:nvSpPr>
        <p:spPr bwMode="auto">
          <a:xfrm>
            <a:off x="1837258" y="449008"/>
            <a:ext cx="9735267" cy="504497"/>
          </a:xfrm>
        </p:spPr>
        <p:txBody>
          <a:bodyPr>
            <a:normAutofit/>
          </a:bodyPr>
          <a:lstStyle>
            <a:lvl1pPr>
              <a:defRPr sz="2800" b="1">
                <a:solidFill>
                  <a:srgbClr val="0094AB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tr-TR"/>
              <a:t>BAŞLIK GİRİNİZ</a:t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3_İçerik - Turkuaz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Picture 22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0" name="Resim 9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551383" y="6123376"/>
            <a:ext cx="1822304" cy="504531"/>
          </a:xfrm>
          <a:prstGeom prst="rect">
            <a:avLst/>
          </a:prstGeom>
        </p:spPr>
      </p:pic>
      <p:sp>
        <p:nvSpPr>
          <p:cNvPr id="15" name="Slayt Numarası Yer Tutucusu 5"/>
          <p:cNvSpPr>
            <a:spLocks noGrp="1"/>
          </p:cNvSpPr>
          <p:nvPr>
            <p:ph type="sldNum" sz="quarter" idx="12"/>
          </p:nvPr>
        </p:nvSpPr>
        <p:spPr bwMode="auto">
          <a:xfrm>
            <a:off x="11274424" y="6123376"/>
            <a:ext cx="366192" cy="72832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ctr">
              <a:defRPr b="1">
                <a:solidFill>
                  <a:srgbClr val="DC2225"/>
                </a:solidFill>
              </a:defRPr>
            </a:lvl1pPr>
          </a:lstStyle>
          <a:p>
            <a:pPr>
              <a:defRPr/>
            </a:pPr>
            <a:fld id="{501A4338-EBAE-ED40-8475-2E6AE1B9F2FD}" type="slidenum">
              <a:rPr lang="tr-TR"/>
              <a:t/>
            </a:fld>
            <a:endParaRPr lang="tr-TR"/>
          </a:p>
        </p:txBody>
      </p:sp>
      <p:grpSp>
        <p:nvGrpSpPr>
          <p:cNvPr id="13" name="Grup 12"/>
          <p:cNvGrpSpPr/>
          <p:nvPr userDrawn="1"/>
        </p:nvGrpSpPr>
        <p:grpSpPr bwMode="auto">
          <a:xfrm>
            <a:off x="551383" y="240127"/>
            <a:ext cx="922264" cy="922264"/>
            <a:chOff x="2909455" y="2272146"/>
            <a:chExt cx="1865745" cy="1865745"/>
          </a:xfrm>
        </p:grpSpPr>
        <p:sp>
          <p:nvSpPr>
            <p:cNvPr id="14" name="Oval 13"/>
            <p:cNvSpPr/>
            <p:nvPr userDrawn="1"/>
          </p:nvSpPr>
          <p:spPr bwMode="auto">
            <a:xfrm>
              <a:off x="2909455" y="2272146"/>
              <a:ext cx="1865745" cy="1865745"/>
            </a:xfrm>
            <a:prstGeom prst="ellipse">
              <a:avLst/>
            </a:prstGeom>
            <a:solidFill>
              <a:srgbClr val="DC222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tr-TR"/>
            </a:p>
          </p:txBody>
        </p:sp>
        <p:pic>
          <p:nvPicPr>
            <p:cNvPr id="16" name="Resim 15"/>
            <p:cNvPicPr>
              <a:picLocks noChangeAspect="1"/>
            </p:cNvPicPr>
            <p:nvPr userDrawn="1"/>
          </p:nvPicPr>
          <p:blipFill>
            <a:blip r:embed="rId4"/>
            <a:stretch/>
          </p:blipFill>
          <p:spPr bwMode="auto">
            <a:xfrm>
              <a:off x="3047206" y="2409896"/>
              <a:ext cx="1590243" cy="1590243"/>
            </a:xfrm>
            <a:prstGeom prst="rect">
              <a:avLst/>
            </a:prstGeom>
          </p:spPr>
        </p:pic>
      </p:grpSp>
      <p:sp>
        <p:nvSpPr>
          <p:cNvPr id="19" name="Yuvarlatılmış Dikdörtgen 18"/>
          <p:cNvSpPr/>
          <p:nvPr userDrawn="1"/>
        </p:nvSpPr>
        <p:spPr bwMode="auto">
          <a:xfrm>
            <a:off x="1635115" y="372645"/>
            <a:ext cx="10005501" cy="657225"/>
          </a:xfrm>
          <a:prstGeom prst="roundRect">
            <a:avLst>
              <a:gd name="adj" fmla="val 50000"/>
            </a:avLst>
          </a:prstGeom>
          <a:noFill/>
          <a:ln w="222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tr-TR">
              <a:solidFill>
                <a:srgbClr val="DC2225"/>
              </a:solidFill>
            </a:endParaRPr>
          </a:p>
        </p:txBody>
      </p:sp>
      <p:sp>
        <p:nvSpPr>
          <p:cNvPr id="20" name="Başlık 1"/>
          <p:cNvSpPr>
            <a:spLocks noGrp="1"/>
          </p:cNvSpPr>
          <p:nvPr>
            <p:ph type="title" hasCustomPrompt="1"/>
          </p:nvPr>
        </p:nvSpPr>
        <p:spPr bwMode="auto">
          <a:xfrm>
            <a:off x="1837258" y="449008"/>
            <a:ext cx="9735267" cy="504497"/>
          </a:xfrm>
        </p:spPr>
        <p:txBody>
          <a:bodyPr>
            <a:normAutofit/>
          </a:bodyPr>
          <a:lstStyle>
            <a:lvl1pPr>
              <a:defRPr sz="2800" b="1">
                <a:solidFill>
                  <a:srgbClr val="DC2225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tr-TR"/>
              <a:t>BAŞLIK GİRİNİZ</a:t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tr-TR"/>
              <a:t>Asıl başlık stilini düzenlemek için tıklayın</a:t>
            </a:r>
            <a:endParaRPr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tr-TR"/>
              <a:t>Asıl metin stillerini düzenlemek için tıklayın</a:t>
            </a:r>
            <a:endParaRPr/>
          </a:p>
          <a:p>
            <a:pPr lvl="1">
              <a:defRPr/>
            </a:pPr>
            <a:r>
              <a:rPr lang="tr-TR"/>
              <a:t>İkinci düzey</a:t>
            </a:r>
            <a:endParaRPr/>
          </a:p>
          <a:p>
            <a:pPr lvl="2">
              <a:defRPr/>
            </a:pPr>
            <a:r>
              <a:rPr lang="tr-TR"/>
              <a:t>Üçüncü düzey</a:t>
            </a:r>
            <a:endParaRPr/>
          </a:p>
          <a:p>
            <a:pPr lvl="3">
              <a:defRPr/>
            </a:pPr>
            <a:r>
              <a:rPr lang="tr-TR"/>
              <a:t>Dördüncü düzey</a:t>
            </a:r>
            <a:endParaRPr/>
          </a:p>
          <a:p>
            <a:pPr lvl="4">
              <a:defRPr/>
            </a:pPr>
            <a:r>
              <a:rPr lang="tr-TR"/>
              <a:t>Beşinci düzey</a:t>
            </a:r>
            <a:endParaRPr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01A4338-EBAE-ED40-8475-2E6AE1B9F2FD}" type="slidenum">
              <a:rPr lang="tr-TR"/>
              <a:t/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dt="0" ftr="0" hdr="0" sldNum="1"/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pn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jp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pn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pn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diagramData" Target="../diagrams/data1.xml" /><Relationship Id="rId3" Type="http://schemas.microsoft.com/office/2007/relationships/diagramDrawing" Target="../diagrams/drawing1.xml" /><Relationship Id="rId4" Type="http://schemas.openxmlformats.org/officeDocument/2006/relationships/diagramColors" Target="../diagrams/colors1.xml" /><Relationship Id="rId5" Type="http://schemas.openxmlformats.org/officeDocument/2006/relationships/diagramLayout" Target="../diagrams/layout1.xml" /><Relationship Id="rId6" Type="http://schemas.openxmlformats.org/officeDocument/2006/relationships/diagramQuickStyle" Target="../diagrams/quickStyle1.xml" /><Relationship Id="rId7" Type="http://schemas.openxmlformats.org/officeDocument/2006/relationships/image" Target="../media/image9.jp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Dikdörtgen 8"/>
          <p:cNvSpPr/>
          <p:nvPr/>
        </p:nvSpPr>
        <p:spPr bwMode="auto">
          <a:xfrm>
            <a:off x="2304498" y="2721114"/>
            <a:ext cx="75830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r-TR" sz="2000">
                <a:solidFill>
                  <a:schemeClr val="bg1"/>
                </a:solidFill>
              </a:rPr>
              <a:t>TANIDAN TEDAVİYE GÜNCEL YAKLAŞIMLAR EĞİTİM PROGRAMI BAĞIŞIKLAMA EĞİTİM MODÜLÜ</a:t>
            </a:r>
            <a:endParaRPr/>
          </a:p>
        </p:txBody>
      </p:sp>
      <p:sp>
        <p:nvSpPr>
          <p:cNvPr id="10" name="Metin kutusu 9"/>
          <p:cNvSpPr txBox="1"/>
          <p:nvPr/>
        </p:nvSpPr>
        <p:spPr bwMode="auto">
          <a:xfrm>
            <a:off x="1040234" y="3611724"/>
            <a:ext cx="108286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tr-TR" sz="4400">
                <a:solidFill>
                  <a:schemeClr val="bg1"/>
                </a:solidFill>
              </a:rPr>
              <a:t>AŞI KARARLILIĞI ve TOPLUMSAL BAĞIŞIKLAMA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501A4338-EBAE-ED40-8475-2E6AE1B9F2FD}" type="slidenum">
              <a:rPr lang="tr-TR"/>
              <a:t/>
            </a:fld>
            <a:endParaRPr lang="tr-TR"/>
          </a:p>
        </p:txBody>
      </p:sp>
      <p:sp>
        <p:nvSpPr>
          <p:cNvPr id="9" name="Başlık 1"/>
          <p:cNvSpPr>
            <a:spLocks noGrp="1"/>
          </p:cNvSpPr>
          <p:nvPr>
            <p:ph type="title"/>
          </p:nvPr>
        </p:nvSpPr>
        <p:spPr bwMode="auto">
          <a:xfrm>
            <a:off x="883943" y="1339351"/>
            <a:ext cx="4235844" cy="243840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defRPr/>
            </a:pPr>
            <a:r>
              <a:rPr lang="en-US" sz="2600" b="0">
                <a:solidFill>
                  <a:schemeClr val="tx1"/>
                </a:solidFill>
              </a:rPr>
              <a:t>Aşıların</a:t>
            </a:r>
            <a:r>
              <a:rPr lang="en-US" sz="2600" b="0">
                <a:solidFill>
                  <a:schemeClr val="tx1"/>
                </a:solidFill>
              </a:rPr>
              <a:t> </a:t>
            </a:r>
            <a:r>
              <a:rPr lang="en-US" sz="2600" b="0">
                <a:solidFill>
                  <a:schemeClr val="tx1"/>
                </a:solidFill>
              </a:rPr>
              <a:t>içeriğindeki</a:t>
            </a:r>
            <a:r>
              <a:rPr lang="en-US" sz="2600" b="0">
                <a:solidFill>
                  <a:schemeClr val="tx1"/>
                </a:solidFill>
              </a:rPr>
              <a:t> </a:t>
            </a:r>
            <a:r>
              <a:rPr lang="en-US" sz="2600" b="0">
                <a:solidFill>
                  <a:schemeClr val="tx1"/>
                </a:solidFill>
              </a:rPr>
              <a:t>alüminyum</a:t>
            </a:r>
            <a:r>
              <a:rPr lang="en-US" sz="2600" b="0">
                <a:solidFill>
                  <a:schemeClr val="tx1"/>
                </a:solidFill>
              </a:rPr>
              <a:t> </a:t>
            </a:r>
            <a:r>
              <a:rPr lang="en-US" sz="2600" b="0">
                <a:solidFill>
                  <a:schemeClr val="tx1"/>
                </a:solidFill>
              </a:rPr>
              <a:t>otizme</a:t>
            </a:r>
            <a:r>
              <a:rPr lang="en-US" sz="2600" b="0">
                <a:solidFill>
                  <a:schemeClr val="tx1"/>
                </a:solidFill>
              </a:rPr>
              <a:t> </a:t>
            </a:r>
            <a:r>
              <a:rPr lang="en-US" sz="2600" b="0">
                <a:solidFill>
                  <a:schemeClr val="tx1"/>
                </a:solidFill>
              </a:rPr>
              <a:t>yol</a:t>
            </a:r>
            <a:r>
              <a:rPr lang="en-US" sz="2600" b="0">
                <a:solidFill>
                  <a:schemeClr val="tx1"/>
                </a:solidFill>
              </a:rPr>
              <a:t> </a:t>
            </a:r>
            <a:r>
              <a:rPr lang="en-US" sz="2600" b="0">
                <a:solidFill>
                  <a:schemeClr val="tx1"/>
                </a:solidFill>
              </a:rPr>
              <a:t>açar</a:t>
            </a:r>
            <a:r>
              <a:rPr lang="en-US" sz="2600" b="0">
                <a:solidFill>
                  <a:schemeClr val="tx1"/>
                </a:solidFill>
              </a:rPr>
              <a:t>!</a:t>
            </a:r>
            <a:br>
              <a:rPr lang="en-US" sz="2600">
                <a:solidFill>
                  <a:schemeClr val="tx1"/>
                </a:solidFill>
              </a:rPr>
            </a:br>
            <a:br>
              <a:rPr lang="en-US" sz="2600">
                <a:solidFill>
                  <a:schemeClr val="tx1"/>
                </a:solidFill>
              </a:rPr>
            </a:br>
            <a:r>
              <a:rPr lang="en-US" sz="2600" b="0">
                <a:solidFill>
                  <a:schemeClr val="tx1"/>
                </a:solidFill>
              </a:rPr>
              <a:t>Aşılar</a:t>
            </a:r>
            <a:r>
              <a:rPr lang="en-US" sz="2600" b="0">
                <a:solidFill>
                  <a:schemeClr val="tx1"/>
                </a:solidFill>
              </a:rPr>
              <a:t> </a:t>
            </a:r>
            <a:r>
              <a:rPr lang="en-US" sz="2600" b="0">
                <a:solidFill>
                  <a:schemeClr val="tx1"/>
                </a:solidFill>
              </a:rPr>
              <a:t>kronik</a:t>
            </a:r>
            <a:r>
              <a:rPr lang="en-US" sz="2600" b="0">
                <a:solidFill>
                  <a:schemeClr val="tx1"/>
                </a:solidFill>
              </a:rPr>
              <a:t> </a:t>
            </a:r>
            <a:r>
              <a:rPr lang="en-US" sz="2600" b="0">
                <a:solidFill>
                  <a:schemeClr val="tx1"/>
                </a:solidFill>
              </a:rPr>
              <a:t>hastalıklara</a:t>
            </a:r>
            <a:r>
              <a:rPr lang="en-US" sz="2600" b="0">
                <a:solidFill>
                  <a:schemeClr val="tx1"/>
                </a:solidFill>
              </a:rPr>
              <a:t> </a:t>
            </a:r>
            <a:r>
              <a:rPr lang="en-US" sz="2600" b="0">
                <a:solidFill>
                  <a:schemeClr val="tx1"/>
                </a:solidFill>
              </a:rPr>
              <a:t>sebep</a:t>
            </a:r>
            <a:r>
              <a:rPr lang="en-US" sz="2600" b="0">
                <a:solidFill>
                  <a:schemeClr val="tx1"/>
                </a:solidFill>
              </a:rPr>
              <a:t> </a:t>
            </a:r>
            <a:r>
              <a:rPr lang="en-US" sz="2600" b="0">
                <a:solidFill>
                  <a:schemeClr val="tx1"/>
                </a:solidFill>
              </a:rPr>
              <a:t>olur</a:t>
            </a:r>
            <a:r>
              <a:rPr lang="en-US" sz="2600" b="0">
                <a:solidFill>
                  <a:schemeClr val="tx1"/>
                </a:solidFill>
              </a:rPr>
              <a:t>!</a:t>
            </a:r>
            <a:br>
              <a:rPr lang="en-US" sz="2600" b="0">
                <a:solidFill>
                  <a:schemeClr val="tx1"/>
                </a:solidFill>
              </a:rPr>
            </a:br>
            <a:r>
              <a:rPr lang="en-US" sz="2600" b="0">
                <a:solidFill>
                  <a:schemeClr val="tx1"/>
                </a:solidFill>
              </a:rPr>
              <a:t> </a:t>
            </a:r>
            <a:br>
              <a:rPr lang="en-US" sz="2600"/>
            </a:br>
            <a:endParaRPr lang="en-US" sz="2600"/>
          </a:p>
        </p:txBody>
      </p:sp>
      <p:sp>
        <p:nvSpPr>
          <p:cNvPr id="10" name="İçerik Yer Tutucusu 2"/>
          <p:cNvSpPr txBox="1"/>
          <p:nvPr/>
        </p:nvSpPr>
        <p:spPr bwMode="auto">
          <a:xfrm>
            <a:off x="754989" y="4269999"/>
            <a:ext cx="5020935" cy="1572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en-US" sz="2400" b="1"/>
              <a:t>Doğru</a:t>
            </a:r>
            <a:r>
              <a:rPr lang="en-US" sz="2400" b="1"/>
              <a:t> </a:t>
            </a:r>
            <a:r>
              <a:rPr lang="en-US" sz="2400" b="1"/>
              <a:t>iletişim</a:t>
            </a:r>
            <a:r>
              <a:rPr lang="en-US" sz="2400" b="1"/>
              <a:t>, </a:t>
            </a:r>
            <a:r>
              <a:rPr lang="en-US" sz="2400" b="1"/>
              <a:t>toplumsal</a:t>
            </a:r>
            <a:r>
              <a:rPr lang="en-US" sz="2400" b="1"/>
              <a:t> </a:t>
            </a:r>
            <a:r>
              <a:rPr lang="en-US" sz="2400" b="1"/>
              <a:t>bağışıklığı</a:t>
            </a:r>
            <a:r>
              <a:rPr lang="en-US" sz="2400" b="1"/>
              <a:t> </a:t>
            </a:r>
            <a:r>
              <a:rPr lang="en-US" sz="2400" b="1"/>
              <a:t>güçlendirir</a:t>
            </a:r>
            <a:r>
              <a:rPr lang="en-US" sz="2400" b="1"/>
              <a:t>.</a:t>
            </a:r>
            <a:endParaRPr/>
          </a:p>
        </p:txBody>
      </p:sp>
      <p:pic>
        <p:nvPicPr>
          <p:cNvPr id="12" name="Resim 11"/>
          <p:cNvPicPr>
            <a:picLocks noChangeAspect="1"/>
          </p:cNvPicPr>
          <p:nvPr/>
        </p:nvPicPr>
        <p:blipFill>
          <a:blip r:embed="rId2"/>
          <a:srcRect l="0" t="4231" r="-1" b="29220"/>
          <a:stretch/>
        </p:blipFill>
        <p:spPr bwMode="auto">
          <a:xfrm>
            <a:off x="5775924" y="0"/>
            <a:ext cx="6416075" cy="6396688"/>
          </a:xfrm>
          <a:custGeom>
            <a:avLst/>
            <a:gdLst/>
            <a:ahLst/>
            <a:cxnLst/>
            <a:rect l="l" t="t" r="r" b="b"/>
            <a:pathLst>
              <a:path w="6878775" h="6858000" fill="norm" stroke="1" extrusionOk="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 bwMode="auto">
          <a:xfrm>
            <a:off x="736110" y="911883"/>
            <a:ext cx="11089225" cy="504497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tr-TR">
                <a:solidFill>
                  <a:schemeClr val="tx1"/>
                </a:solidFill>
              </a:rPr>
              <a:t>Makale: </a:t>
            </a:r>
            <a:r>
              <a:rPr lang="tr-TR">
                <a:solidFill>
                  <a:schemeClr val="tx1"/>
                </a:solidFill>
              </a:rPr>
              <a:t>Aluminum-Adsorbed</a:t>
            </a:r>
            <a:r>
              <a:rPr lang="tr-TR">
                <a:solidFill>
                  <a:schemeClr val="tx1"/>
                </a:solidFill>
              </a:rPr>
              <a:t> </a:t>
            </a:r>
            <a:r>
              <a:rPr lang="tr-TR">
                <a:solidFill>
                  <a:schemeClr val="tx1"/>
                </a:solidFill>
              </a:rPr>
              <a:t>Vaccines</a:t>
            </a:r>
            <a:r>
              <a:rPr lang="tr-TR">
                <a:solidFill>
                  <a:schemeClr val="tx1"/>
                </a:solidFill>
              </a:rPr>
              <a:t> </a:t>
            </a:r>
            <a:r>
              <a:rPr lang="tr-TR">
                <a:solidFill>
                  <a:schemeClr val="tx1"/>
                </a:solidFill>
              </a:rPr>
              <a:t>and</a:t>
            </a:r>
            <a:r>
              <a:rPr lang="tr-TR">
                <a:solidFill>
                  <a:schemeClr val="tx1"/>
                </a:solidFill>
              </a:rPr>
              <a:t> </a:t>
            </a:r>
            <a:r>
              <a:rPr lang="tr-TR">
                <a:solidFill>
                  <a:schemeClr val="tx1"/>
                </a:solidFill>
              </a:rPr>
              <a:t>Chronic</a:t>
            </a:r>
            <a:r>
              <a:rPr lang="tr-TR">
                <a:solidFill>
                  <a:schemeClr val="tx1"/>
                </a:solidFill>
              </a:rPr>
              <a:t> </a:t>
            </a:r>
            <a:r>
              <a:rPr lang="tr-TR">
                <a:solidFill>
                  <a:schemeClr val="tx1"/>
                </a:solidFill>
              </a:rPr>
              <a:t>Diseases</a:t>
            </a:r>
            <a:r>
              <a:rPr lang="tr-TR">
                <a:solidFill>
                  <a:schemeClr val="tx1"/>
                </a:solidFill>
              </a:rPr>
              <a:t> in </a:t>
            </a:r>
            <a:r>
              <a:rPr lang="tr-TR">
                <a:solidFill>
                  <a:schemeClr val="tx1"/>
                </a:solidFill>
              </a:rPr>
              <a:t>Childhood</a:t>
            </a:r>
            <a:r>
              <a:rPr lang="tr-TR">
                <a:solidFill>
                  <a:schemeClr val="tx1"/>
                </a:solidFill>
              </a:rPr>
              <a:t> (2025), </a:t>
            </a:r>
            <a:r>
              <a:rPr lang="tr-TR">
                <a:solidFill>
                  <a:schemeClr val="tx1"/>
                </a:solidFill>
              </a:rPr>
              <a:t>Annals</a:t>
            </a:r>
            <a:r>
              <a:rPr lang="tr-TR">
                <a:solidFill>
                  <a:schemeClr val="tx1"/>
                </a:solidFill>
              </a:rPr>
              <a:t> of </a:t>
            </a:r>
            <a:r>
              <a:rPr lang="tr-TR">
                <a:solidFill>
                  <a:schemeClr val="tx1"/>
                </a:solidFill>
              </a:rPr>
              <a:t>Internal</a:t>
            </a:r>
            <a:r>
              <a:rPr lang="tr-TR">
                <a:solidFill>
                  <a:schemeClr val="tx1"/>
                </a:solidFill>
              </a:rPr>
              <a:t> </a:t>
            </a:r>
            <a:r>
              <a:rPr lang="tr-TR">
                <a:solidFill>
                  <a:schemeClr val="tx1"/>
                </a:solidFill>
              </a:rPr>
              <a:t>Medicine</a:t>
            </a:r>
            <a:endParaRPr lang="tr-TR">
              <a:solidFill>
                <a:schemeClr val="tx1"/>
              </a:solidFill>
            </a:endParaRPr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501A4338-EBAE-ED40-8475-2E6AE1B9F2FD}" type="slidenum">
              <a:rPr lang="tr-TR"/>
              <a:t/>
            </a:fld>
            <a:endParaRPr lang="tr-TR"/>
          </a:p>
        </p:txBody>
      </p:sp>
      <p:sp>
        <p:nvSpPr>
          <p:cNvPr id="6" name="İçerik Yer Tutucusu 2"/>
          <p:cNvSpPr txBox="1"/>
          <p:nvPr/>
        </p:nvSpPr>
        <p:spPr bwMode="auto">
          <a:xfrm>
            <a:off x="736110" y="1772366"/>
            <a:ext cx="10515600" cy="425196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 sz="2000"/>
            </a:pPr>
            <a:r>
              <a:rPr lang="tr-TR" sz="2000"/>
              <a:t>Katılımcı Sayısı: 1,2 milyon çocuk (Danimarka, 1997–2018 doğumlular)</a:t>
            </a:r>
            <a:endParaRPr/>
          </a:p>
          <a:p>
            <a:pPr>
              <a:defRPr sz="2000"/>
            </a:pPr>
            <a:r>
              <a:rPr lang="tr-TR" sz="2000"/>
              <a:t>İncelenen Süre: Doğumdan sonraki ilk 2 yıl alüminyum </a:t>
            </a:r>
            <a:r>
              <a:rPr lang="tr-TR" sz="2000"/>
              <a:t>maruziyeti</a:t>
            </a:r>
            <a:r>
              <a:rPr lang="tr-TR" sz="2000"/>
              <a:t>, 8 yaşına kadar takip</a:t>
            </a:r>
            <a:endParaRPr/>
          </a:p>
          <a:p>
            <a:pPr>
              <a:defRPr sz="2000"/>
            </a:pPr>
            <a:r>
              <a:rPr lang="tr-TR" sz="2000"/>
              <a:t>İzlenen Hastalıklar: Otizm, ADHD, astım, alerjiler, </a:t>
            </a:r>
            <a:r>
              <a:rPr lang="tr-TR" sz="2000"/>
              <a:t>otoimmün</a:t>
            </a:r>
            <a:r>
              <a:rPr lang="tr-TR" sz="2000"/>
              <a:t> hastalıklar dahil 50 kronik bozukluk</a:t>
            </a:r>
            <a:endParaRPr/>
          </a:p>
          <a:p>
            <a:pPr marL="0" indent="0">
              <a:buFont typeface="Arial"/>
              <a:buNone/>
              <a:defRPr sz="2000"/>
            </a:pPr>
            <a:r>
              <a:rPr lang="tr-TR" sz="2000"/>
              <a:t>    </a:t>
            </a:r>
            <a:r>
              <a:rPr lang="tr-TR" sz="2000" b="1"/>
              <a:t>Sonuçlar:</a:t>
            </a:r>
            <a:endParaRPr/>
          </a:p>
          <a:p>
            <a:pPr>
              <a:defRPr sz="2000"/>
            </a:pPr>
            <a:r>
              <a:rPr lang="tr-TR" sz="2000"/>
              <a:t>   Aşılarla alınan alüminyuma </a:t>
            </a:r>
            <a:r>
              <a:rPr lang="tr-TR" sz="2000"/>
              <a:t>maruziyet</a:t>
            </a:r>
            <a:r>
              <a:rPr lang="tr-TR" sz="2000"/>
              <a:t> ile kronik hastalıklar arasında ilişki bulunmamıştır.</a:t>
            </a:r>
            <a:endParaRPr/>
          </a:p>
          <a:p>
            <a:pPr>
              <a:defRPr sz="2000"/>
            </a:pPr>
            <a:r>
              <a:rPr lang="tr-TR" sz="2000"/>
              <a:t>   Otizm dahil </a:t>
            </a:r>
            <a:r>
              <a:rPr lang="tr-TR" sz="2000"/>
              <a:t>nörogelişimsel</a:t>
            </a:r>
            <a:r>
              <a:rPr lang="tr-TR" sz="2000"/>
              <a:t> bozukluklarda risk artışı saptanmamıştır.</a:t>
            </a:r>
            <a:endParaRPr/>
          </a:p>
          <a:p>
            <a:pPr>
              <a:defRPr sz="2000"/>
            </a:pPr>
            <a:r>
              <a:rPr lang="tr-TR" sz="2000"/>
              <a:t>   Araştırmacılar: “Alüminyum </a:t>
            </a:r>
            <a:r>
              <a:rPr lang="tr-TR" sz="2000"/>
              <a:t>adjuvanlı</a:t>
            </a:r>
            <a:r>
              <a:rPr lang="tr-TR" sz="2000"/>
              <a:t> aşıların çocuk sağlığı üzerinde ciddi veya orta ölçekli risk artışına dair hiçbir işaret yoktur.”</a:t>
            </a:r>
            <a:endParaRPr/>
          </a:p>
          <a:p>
            <a:pPr>
              <a:defRPr sz="2000">
                <a:solidFill>
                  <a:srgbClr val="009900"/>
                </a:solidFill>
              </a:defRPr>
            </a:pPr>
            <a:r>
              <a:rPr lang="tr-TR" sz="2000" b="1">
                <a:solidFill>
                  <a:srgbClr val="FF0000"/>
                </a:solidFill>
              </a:rPr>
              <a:t>Genel tablo: Oldukça güven verici.</a:t>
            </a:r>
            <a:endParaRPr/>
          </a:p>
          <a:p>
            <a:pPr>
              <a:defRPr/>
            </a:pPr>
            <a:endParaRPr lang="tr-TR" sz="20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5" name="Resim 1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878831" y="517372"/>
            <a:ext cx="10761785" cy="5606004"/>
          </a:xfrm>
          <a:prstGeom prst="rect">
            <a:avLst/>
          </a:prstGeom>
        </p:spPr>
      </p:pic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501A4338-EBAE-ED40-8475-2E6AE1B9F2FD}" type="slidenum">
              <a:rPr lang="tr-TR"/>
              <a:t/>
            </a:fld>
            <a:endParaRPr lang="tr-TR"/>
          </a:p>
        </p:txBody>
      </p:sp>
      <p:sp>
        <p:nvSpPr>
          <p:cNvPr id="11" name="Başlık 1"/>
          <p:cNvSpPr>
            <a:spLocks noGrp="1"/>
          </p:cNvSpPr>
          <p:nvPr>
            <p:ph type="title"/>
          </p:nvPr>
        </p:nvSpPr>
        <p:spPr bwMode="auto">
          <a:xfrm>
            <a:off x="1036063" y="1689728"/>
            <a:ext cx="4810554" cy="2230365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/>
          <a:p>
            <a:pPr>
              <a:defRPr/>
            </a:pPr>
            <a:r>
              <a:rPr lang="en-US" sz="4000" b="0">
                <a:solidFill>
                  <a:schemeClr val="tx1"/>
                </a:solidFill>
              </a:rPr>
              <a:t>Aşılar</a:t>
            </a:r>
            <a:r>
              <a:rPr lang="en-US" sz="4000" b="0">
                <a:solidFill>
                  <a:schemeClr val="tx1"/>
                </a:solidFill>
              </a:rPr>
              <a:t> </a:t>
            </a:r>
            <a:r>
              <a:rPr lang="en-US" sz="4000" b="0">
                <a:solidFill>
                  <a:schemeClr val="tx1"/>
                </a:solidFill>
              </a:rPr>
              <a:t>sadece</a:t>
            </a:r>
            <a:r>
              <a:rPr lang="en-US" sz="4000" b="0">
                <a:solidFill>
                  <a:schemeClr val="tx1"/>
                </a:solidFill>
              </a:rPr>
              <a:t> </a:t>
            </a:r>
            <a:r>
              <a:rPr lang="en-US" sz="4000" b="0">
                <a:solidFill>
                  <a:schemeClr val="tx1"/>
                </a:solidFill>
              </a:rPr>
              <a:t>bireyi</a:t>
            </a:r>
            <a:r>
              <a:rPr lang="en-US" sz="4000" b="0">
                <a:solidFill>
                  <a:schemeClr val="tx1"/>
                </a:solidFill>
              </a:rPr>
              <a:t> </a:t>
            </a:r>
            <a:r>
              <a:rPr lang="en-US" sz="4000" b="0">
                <a:solidFill>
                  <a:schemeClr val="tx1"/>
                </a:solidFill>
              </a:rPr>
              <a:t>değil</a:t>
            </a:r>
            <a:r>
              <a:rPr lang="en-US" sz="4000" b="0">
                <a:solidFill>
                  <a:schemeClr val="tx1"/>
                </a:solidFill>
              </a:rPr>
              <a:t>, </a:t>
            </a:r>
            <a:r>
              <a:rPr lang="en-US" sz="4000" b="0">
                <a:solidFill>
                  <a:schemeClr val="tx1"/>
                </a:solidFill>
              </a:rPr>
              <a:t>toplumu</a:t>
            </a:r>
            <a:r>
              <a:rPr lang="en-US" sz="4000" b="0">
                <a:solidFill>
                  <a:schemeClr val="tx1"/>
                </a:solidFill>
              </a:rPr>
              <a:t> da </a:t>
            </a:r>
            <a:r>
              <a:rPr lang="en-US" sz="4000" b="0">
                <a:solidFill>
                  <a:schemeClr val="tx1"/>
                </a:solidFill>
              </a:rPr>
              <a:t>korur</a:t>
            </a:r>
            <a:r>
              <a:rPr lang="tr-TR" sz="4000" b="0">
                <a:solidFill>
                  <a:schemeClr val="tx1"/>
                </a:solidFill>
              </a:rPr>
              <a:t>.</a:t>
            </a:r>
            <a:endParaRPr lang="en-US" sz="4000" b="0">
              <a:solidFill>
                <a:schemeClr val="tx1"/>
              </a:solidFill>
            </a:endParaRPr>
          </a:p>
        </p:txBody>
      </p:sp>
      <p:sp>
        <p:nvSpPr>
          <p:cNvPr id="12" name="Content Placeholder 8"/>
          <p:cNvSpPr txBox="1"/>
          <p:nvPr/>
        </p:nvSpPr>
        <p:spPr bwMode="auto">
          <a:xfrm>
            <a:off x="1036063" y="4057707"/>
            <a:ext cx="3973386" cy="1485319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en-US" sz="2400"/>
              <a:t>Onun</a:t>
            </a:r>
            <a:r>
              <a:rPr lang="en-US" sz="2400"/>
              <a:t> </a:t>
            </a:r>
            <a:r>
              <a:rPr lang="en-US" sz="2400"/>
              <a:t>korunması</a:t>
            </a:r>
            <a:r>
              <a:rPr lang="en-US" sz="2400"/>
              <a:t> </a:t>
            </a:r>
            <a:r>
              <a:rPr lang="en-US" sz="2400"/>
              <a:t>sizin</a:t>
            </a:r>
            <a:r>
              <a:rPr lang="en-US" sz="2400"/>
              <a:t> </a:t>
            </a:r>
            <a:r>
              <a:rPr lang="en-US" sz="2400"/>
              <a:t>kararlılığınıza</a:t>
            </a:r>
            <a:r>
              <a:rPr lang="en-US" sz="2400"/>
              <a:t> </a:t>
            </a:r>
            <a:r>
              <a:rPr lang="en-US" sz="2400"/>
              <a:t>bağlı</a:t>
            </a:r>
            <a:r>
              <a:rPr lang="tr-TR" sz="2400"/>
              <a:t>dır</a:t>
            </a:r>
            <a:r>
              <a:rPr lang="en-US" sz="2400"/>
              <a:t>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>
            <a:alpha val="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501A4338-EBAE-ED40-8475-2E6AE1B9F2FD}" type="slidenum">
              <a:rPr lang="tr-TR"/>
              <a:t/>
            </a:fld>
            <a:endParaRPr lang="tr-TR"/>
          </a:p>
        </p:txBody>
      </p:sp>
      <p:sp>
        <p:nvSpPr>
          <p:cNvPr id="5" name="Dikdörtgen 4"/>
          <p:cNvSpPr/>
          <p:nvPr/>
        </p:nvSpPr>
        <p:spPr bwMode="auto">
          <a:xfrm>
            <a:off x="763672" y="1549438"/>
            <a:ext cx="511065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6600"/>
              <a:t>AŞI KARARLILIĞI </a:t>
            </a:r>
            <a:r>
              <a:rPr lang="en-US" sz="6600"/>
              <a:t>ile</a:t>
            </a:r>
            <a:r>
              <a:rPr lang="en-US" sz="6600"/>
              <a:t> MÜMKÜN</a:t>
            </a:r>
            <a:r>
              <a:rPr lang="tr-TR" sz="6600"/>
              <a:t>!</a:t>
            </a:r>
            <a:endParaRPr lang="tr-TR" sz="16600"/>
          </a:p>
        </p:txBody>
      </p:sp>
      <p:pic>
        <p:nvPicPr>
          <p:cNvPr id="9" name="Google Shape;377;p25" descr="12"/>
          <p:cNvPicPr/>
          <p:nvPr/>
        </p:nvPicPr>
        <p:blipFill>
          <a:blip r:embed="rId2"/>
          <a:stretch/>
        </p:blipFill>
        <p:spPr bwMode="auto">
          <a:xfrm>
            <a:off x="6744119" y="314036"/>
            <a:ext cx="4967590" cy="5935251"/>
          </a:xfrm>
          <a:prstGeom prst="rect">
            <a:avLst/>
          </a:prstGeom>
          <a:noFill/>
        </p:spPr>
      </p:pic>
      <p:sp useBgFill="1">
        <p:nvSpPr>
          <p:cNvPr id="10" name="Rectangle 11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Freeform: Shape 13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 flipH="1">
            <a:off x="0" y="0"/>
            <a:ext cx="5802086" cy="6858000"/>
          </a:xfrm>
          <a:custGeom>
            <a:avLst/>
            <a:gdLst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9647 w 5734864"/>
              <a:gd name="connsiteY33" fmla="*/ 1936120 h 6858000"/>
              <a:gd name="connsiteX34" fmla="*/ 714660 w 5734864"/>
              <a:gd name="connsiteY34" fmla="*/ 1982709 h 6858000"/>
              <a:gd name="connsiteX35" fmla="*/ 710759 w 5734864"/>
              <a:gd name="connsiteY35" fmla="*/ 2013010 h 6858000"/>
              <a:gd name="connsiteX36" fmla="*/ 697927 w 5734864"/>
              <a:gd name="connsiteY36" fmla="*/ 2069833 h 6858000"/>
              <a:gd name="connsiteX37" fmla="*/ 693594 w 5734864"/>
              <a:gd name="connsiteY37" fmla="*/ 2103731 h 6858000"/>
              <a:gd name="connsiteX38" fmla="*/ 691109 w 5734864"/>
              <a:gd name="connsiteY38" fmla="*/ 2124027 h 6858000"/>
              <a:gd name="connsiteX39" fmla="*/ 676593 w 5734864"/>
              <a:gd name="connsiteY39" fmla="*/ 2176182 h 6858000"/>
              <a:gd name="connsiteX40" fmla="*/ 633227 w 5734864"/>
              <a:gd name="connsiteY40" fmla="*/ 2258036 h 6858000"/>
              <a:gd name="connsiteX41" fmla="*/ 625564 w 5734864"/>
              <a:gd name="connsiteY41" fmla="*/ 2284567 h 6858000"/>
              <a:gd name="connsiteX42" fmla="*/ 627074 w 5734864"/>
              <a:gd name="connsiteY42" fmla="*/ 2289605 h 6858000"/>
              <a:gd name="connsiteX43" fmla="*/ 614574 w 5734864"/>
              <a:gd name="connsiteY43" fmla="*/ 2308717 h 6858000"/>
              <a:gd name="connsiteX44" fmla="*/ 606890 w 5734864"/>
              <a:gd name="connsiteY44" fmla="*/ 2320662 h 6858000"/>
              <a:gd name="connsiteX45" fmla="*/ 605558 w 5734864"/>
              <a:gd name="connsiteY45" fmla="*/ 2327897 h 6858000"/>
              <a:gd name="connsiteX46" fmla="*/ 602202 w 5734864"/>
              <a:gd name="connsiteY46" fmla="*/ 2357749 h 6858000"/>
              <a:gd name="connsiteX47" fmla="*/ 600213 w 5734864"/>
              <a:gd name="connsiteY47" fmla="*/ 2364905 h 6858000"/>
              <a:gd name="connsiteX48" fmla="*/ 597160 w 5734864"/>
              <a:gd name="connsiteY48" fmla="*/ 2388351 h 6858000"/>
              <a:gd name="connsiteX49" fmla="*/ 597982 w 5734864"/>
              <a:gd name="connsiteY49" fmla="*/ 2402296 h 6858000"/>
              <a:gd name="connsiteX50" fmla="*/ 593150 w 5734864"/>
              <a:gd name="connsiteY50" fmla="*/ 2420015 h 6858000"/>
              <a:gd name="connsiteX51" fmla="*/ 592833 w 5734864"/>
              <a:gd name="connsiteY51" fmla="*/ 2422749 h 6858000"/>
              <a:gd name="connsiteX52" fmla="*/ 594479 w 5734864"/>
              <a:gd name="connsiteY52" fmla="*/ 2426002 h 6858000"/>
              <a:gd name="connsiteX53" fmla="*/ 591963 w 5734864"/>
              <a:gd name="connsiteY53" fmla="*/ 2431950 h 6858000"/>
              <a:gd name="connsiteX54" fmla="*/ 591544 w 5734864"/>
              <a:gd name="connsiteY54" fmla="*/ 2433897 h 6858000"/>
              <a:gd name="connsiteX55" fmla="*/ 589519 w 5734864"/>
              <a:gd name="connsiteY55" fmla="*/ 2451398 h 6858000"/>
              <a:gd name="connsiteX56" fmla="*/ 590037 w 5734864"/>
              <a:gd name="connsiteY56" fmla="*/ 2455536 h 6858000"/>
              <a:gd name="connsiteX57" fmla="*/ 588179 w 5734864"/>
              <a:gd name="connsiteY57" fmla="*/ 2462981 h 6858000"/>
              <a:gd name="connsiteX58" fmla="*/ 583434 w 5734864"/>
              <a:gd name="connsiteY58" fmla="*/ 2503991 h 6858000"/>
              <a:gd name="connsiteX59" fmla="*/ 567942 w 5734864"/>
              <a:gd name="connsiteY59" fmla="*/ 2652936 h 6858000"/>
              <a:gd name="connsiteX60" fmla="*/ 573869 w 5734864"/>
              <a:gd name="connsiteY60" fmla="*/ 2670188 h 6858000"/>
              <a:gd name="connsiteX61" fmla="*/ 575243 w 5734864"/>
              <a:gd name="connsiteY61" fmla="*/ 2688114 h 6858000"/>
              <a:gd name="connsiteX62" fmla="*/ 573824 w 5734864"/>
              <a:gd name="connsiteY62" fmla="*/ 2689856 h 6858000"/>
              <a:gd name="connsiteX63" fmla="*/ 570699 w 5734864"/>
              <a:gd name="connsiteY63" fmla="*/ 2709353 h 6858000"/>
              <a:gd name="connsiteX64" fmla="*/ 573192 w 5734864"/>
              <a:gd name="connsiteY64" fmla="*/ 2714527 h 6858000"/>
              <a:gd name="connsiteX65" fmla="*/ 572044 w 5734864"/>
              <a:gd name="connsiteY65" fmla="*/ 2728187 h 6858000"/>
              <a:gd name="connsiteX66" fmla="*/ 572465 w 5734864"/>
              <a:gd name="connsiteY66" fmla="*/ 2755863 h 6858000"/>
              <a:gd name="connsiteX67" fmla="*/ 570028 w 5734864"/>
              <a:gd name="connsiteY67" fmla="*/ 2760324 h 6858000"/>
              <a:gd name="connsiteX68" fmla="*/ 566748 w 5734864"/>
              <a:gd name="connsiteY68" fmla="*/ 2800948 h 6858000"/>
              <a:gd name="connsiteX69" fmla="*/ 565509 w 5734864"/>
              <a:gd name="connsiteY69" fmla="*/ 2801167 h 6858000"/>
              <a:gd name="connsiteX70" fmla="*/ 559367 w 5734864"/>
              <a:gd name="connsiteY70" fmla="*/ 2811129 h 6858000"/>
              <a:gd name="connsiteX71" fmla="*/ 550354 w 5734864"/>
              <a:gd name="connsiteY71" fmla="*/ 2830949 h 6858000"/>
              <a:gd name="connsiteX72" fmla="*/ 514795 w 5734864"/>
              <a:gd name="connsiteY72" fmla="*/ 2872433 h 6858000"/>
              <a:gd name="connsiteX73" fmla="*/ 509875 w 5734864"/>
              <a:gd name="connsiteY73" fmla="*/ 2923099 h 6858000"/>
              <a:gd name="connsiteX74" fmla="*/ 509577 w 5734864"/>
              <a:gd name="connsiteY74" fmla="*/ 2923197 h 6858000"/>
              <a:gd name="connsiteX75" fmla="*/ 507597 w 5734864"/>
              <a:gd name="connsiteY75" fmla="*/ 2931868 h 6858000"/>
              <a:gd name="connsiteX76" fmla="*/ 507379 w 5734864"/>
              <a:gd name="connsiteY76" fmla="*/ 2938322 h 6858000"/>
              <a:gd name="connsiteX77" fmla="*/ 504725 w 5734864"/>
              <a:gd name="connsiteY77" fmla="*/ 2954519 h 6858000"/>
              <a:gd name="connsiteX78" fmla="*/ 502018 w 5734864"/>
              <a:gd name="connsiteY78" fmla="*/ 2959643 h 6858000"/>
              <a:gd name="connsiteX79" fmla="*/ 498360 w 5734864"/>
              <a:gd name="connsiteY79" fmla="*/ 2961019 h 6858000"/>
              <a:gd name="connsiteX80" fmla="*/ 498483 w 5734864"/>
              <a:gd name="connsiteY80" fmla="*/ 2962590 h 6858000"/>
              <a:gd name="connsiteX81" fmla="*/ 484403 w 5734864"/>
              <a:gd name="connsiteY81" fmla="*/ 2990538 h 6858000"/>
              <a:gd name="connsiteX82" fmla="*/ 463075 w 5734864"/>
              <a:gd name="connsiteY82" fmla="*/ 3055956 h 6858000"/>
              <a:gd name="connsiteX83" fmla="*/ 455013 w 5734864"/>
              <a:gd name="connsiteY83" fmla="*/ 3094482 h 6858000"/>
              <a:gd name="connsiteX84" fmla="*/ 428391 w 5734864"/>
              <a:gd name="connsiteY84" fmla="*/ 3198850 h 6858000"/>
              <a:gd name="connsiteX85" fmla="*/ 401440 w 5734864"/>
              <a:gd name="connsiteY85" fmla="*/ 3307560 h 6858000"/>
              <a:gd name="connsiteX86" fmla="*/ 386076 w 5734864"/>
              <a:gd name="connsiteY86" fmla="*/ 3373943 h 6858000"/>
              <a:gd name="connsiteX87" fmla="*/ 374726 w 5734864"/>
              <a:gd name="connsiteY87" fmla="*/ 3381364 h 6858000"/>
              <a:gd name="connsiteX88" fmla="*/ 369145 w 5734864"/>
              <a:gd name="connsiteY88" fmla="*/ 3383729 h 6858000"/>
              <a:gd name="connsiteX89" fmla="*/ 364294 w 5734864"/>
              <a:gd name="connsiteY89" fmla="*/ 3414159 h 6858000"/>
              <a:gd name="connsiteX90" fmla="*/ 366450 w 5734864"/>
              <a:gd name="connsiteY90" fmla="*/ 3436925 h 6858000"/>
              <a:gd name="connsiteX91" fmla="*/ 351743 w 5734864"/>
              <a:gd name="connsiteY91" fmla="*/ 3521619 h 6858000"/>
              <a:gd name="connsiteX92" fmla="*/ 345784 w 5734864"/>
              <a:gd name="connsiteY92" fmla="*/ 3603757 h 6858000"/>
              <a:gd name="connsiteX93" fmla="*/ 344198 w 5734864"/>
              <a:gd name="connsiteY93" fmla="*/ 3652424 h 6858000"/>
              <a:gd name="connsiteX94" fmla="*/ 352450 w 5734864"/>
              <a:gd name="connsiteY94" fmla="*/ 3665222 h 6858000"/>
              <a:gd name="connsiteX95" fmla="*/ 342621 w 5734864"/>
              <a:gd name="connsiteY95" fmla="*/ 3700804 h 6858000"/>
              <a:gd name="connsiteX96" fmla="*/ 341514 w 5734864"/>
              <a:gd name="connsiteY96" fmla="*/ 3734774 h 6858000"/>
              <a:gd name="connsiteX97" fmla="*/ 340607 w 5734864"/>
              <a:gd name="connsiteY97" fmla="*/ 3785153 h 6858000"/>
              <a:gd name="connsiteX98" fmla="*/ 340707 w 5734864"/>
              <a:gd name="connsiteY98" fmla="*/ 3788177 h 6858000"/>
              <a:gd name="connsiteX99" fmla="*/ 340361 w 5734864"/>
              <a:gd name="connsiteY99" fmla="*/ 3798803 h 6858000"/>
              <a:gd name="connsiteX100" fmla="*/ 339642 w 5734864"/>
              <a:gd name="connsiteY100" fmla="*/ 3838750 h 6858000"/>
              <a:gd name="connsiteX101" fmla="*/ 360295 w 5734864"/>
              <a:gd name="connsiteY101" fmla="*/ 4015196 h 6858000"/>
              <a:gd name="connsiteX102" fmla="*/ 339043 w 5734864"/>
              <a:gd name="connsiteY102" fmla="*/ 4052778 h 6858000"/>
              <a:gd name="connsiteX103" fmla="*/ 339343 w 5734864"/>
              <a:gd name="connsiteY103" fmla="*/ 4096257 h 6858000"/>
              <a:gd name="connsiteX104" fmla="*/ 340786 w 5734864"/>
              <a:gd name="connsiteY104" fmla="*/ 4321136 h 6858000"/>
              <a:gd name="connsiteX105" fmla="*/ 343158 w 5734864"/>
              <a:gd name="connsiteY105" fmla="*/ 4429174 h 6858000"/>
              <a:gd name="connsiteX106" fmla="*/ 334599 w 5734864"/>
              <a:gd name="connsiteY106" fmla="*/ 4449938 h 6858000"/>
              <a:gd name="connsiteX107" fmla="*/ 332890 w 5734864"/>
              <a:gd name="connsiteY107" fmla="*/ 4453515 h 6858000"/>
              <a:gd name="connsiteX108" fmla="*/ 331105 w 5734864"/>
              <a:gd name="connsiteY108" fmla="*/ 4467941 h 6858000"/>
              <a:gd name="connsiteX109" fmla="*/ 324289 w 5734864"/>
              <a:gd name="connsiteY109" fmla="*/ 4471861 h 6858000"/>
              <a:gd name="connsiteX110" fmla="*/ 317079 w 5734864"/>
              <a:gd name="connsiteY110" fmla="*/ 4493468 h 6858000"/>
              <a:gd name="connsiteX111" fmla="*/ 315557 w 5734864"/>
              <a:gd name="connsiteY111" fmla="*/ 4520067 h 6858000"/>
              <a:gd name="connsiteX112" fmla="*/ 315240 w 5734864"/>
              <a:gd name="connsiteY112" fmla="*/ 4536872 h 6858000"/>
              <a:gd name="connsiteX113" fmla="*/ 316200 w 5734864"/>
              <a:gd name="connsiteY113" fmla="*/ 4538297 h 6858000"/>
              <a:gd name="connsiteX114" fmla="*/ 317507 w 5734864"/>
              <a:gd name="connsiteY114" fmla="*/ 4547582 h 6858000"/>
              <a:gd name="connsiteX115" fmla="*/ 323078 w 5734864"/>
              <a:gd name="connsiteY115" fmla="*/ 4592102 h 6858000"/>
              <a:gd name="connsiteX116" fmla="*/ 328722 w 5734864"/>
              <a:gd name="connsiteY116" fmla="*/ 4667914 h 6858000"/>
              <a:gd name="connsiteX117" fmla="*/ 335597 w 5734864"/>
              <a:gd name="connsiteY117" fmla="*/ 4695035 h 6858000"/>
              <a:gd name="connsiteX118" fmla="*/ 339485 w 5734864"/>
              <a:gd name="connsiteY118" fmla="*/ 4695979 h 6858000"/>
              <a:gd name="connsiteX119" fmla="*/ 341089 w 5734864"/>
              <a:gd name="connsiteY119" fmla="*/ 4704268 h 6858000"/>
              <a:gd name="connsiteX120" fmla="*/ 342177 w 5734864"/>
              <a:gd name="connsiteY120" fmla="*/ 4706060 h 6858000"/>
              <a:gd name="connsiteX121" fmla="*/ 347751 w 5734864"/>
              <a:gd name="connsiteY121" fmla="*/ 4716754 h 6858000"/>
              <a:gd name="connsiteX122" fmla="*/ 344125 w 5734864"/>
              <a:gd name="connsiteY122" fmla="*/ 4764669 h 6858000"/>
              <a:gd name="connsiteX123" fmla="*/ 340188 w 5734864"/>
              <a:gd name="connsiteY123" fmla="*/ 4779386 h 6858000"/>
              <a:gd name="connsiteX124" fmla="*/ 335146 w 5734864"/>
              <a:gd name="connsiteY124" fmla="*/ 4787491 h 6858000"/>
              <a:gd name="connsiteX125" fmla="*/ 319124 w 5734864"/>
              <a:gd name="connsiteY125" fmla="*/ 4843514 h 6858000"/>
              <a:gd name="connsiteX126" fmla="*/ 305956 w 5734864"/>
              <a:gd name="connsiteY126" fmla="*/ 4881505 h 6858000"/>
              <a:gd name="connsiteX127" fmla="*/ 301062 w 5734864"/>
              <a:gd name="connsiteY127" fmla="*/ 4889332 h 6858000"/>
              <a:gd name="connsiteX128" fmla="*/ 302141 w 5734864"/>
              <a:gd name="connsiteY128" fmla="*/ 4899400 h 6858000"/>
              <a:gd name="connsiteX129" fmla="*/ 304424 w 5734864"/>
              <a:gd name="connsiteY129" fmla="*/ 4902664 h 6858000"/>
              <a:gd name="connsiteX130" fmla="*/ 293123 w 5734864"/>
              <a:gd name="connsiteY130" fmla="*/ 4932769 h 6858000"/>
              <a:gd name="connsiteX131" fmla="*/ 292275 w 5734864"/>
              <a:gd name="connsiteY131" fmla="*/ 4936482 h 6858000"/>
              <a:gd name="connsiteX132" fmla="*/ 288304 w 5734864"/>
              <a:gd name="connsiteY132" fmla="*/ 4962325 h 6858000"/>
              <a:gd name="connsiteX133" fmla="*/ 287420 w 5734864"/>
              <a:gd name="connsiteY133" fmla="*/ 5042193 h 6858000"/>
              <a:gd name="connsiteX134" fmla="*/ 287020 w 5734864"/>
              <a:gd name="connsiteY134" fmla="*/ 5065655 h 6858000"/>
              <a:gd name="connsiteX135" fmla="*/ 288488 w 5734864"/>
              <a:gd name="connsiteY135" fmla="*/ 5082216 h 6858000"/>
              <a:gd name="connsiteX136" fmla="*/ 282763 w 5734864"/>
              <a:gd name="connsiteY136" fmla="*/ 5127114 h 6858000"/>
              <a:gd name="connsiteX137" fmla="*/ 269316 w 5734864"/>
              <a:gd name="connsiteY137" fmla="*/ 5202682 h 6858000"/>
              <a:gd name="connsiteX138" fmla="*/ 269174 w 5734864"/>
              <a:gd name="connsiteY138" fmla="*/ 5230835 h 6858000"/>
              <a:gd name="connsiteX139" fmla="*/ 272679 w 5734864"/>
              <a:gd name="connsiteY139" fmla="*/ 5232660 h 6858000"/>
              <a:gd name="connsiteX140" fmla="*/ 272160 w 5734864"/>
              <a:gd name="connsiteY140" fmla="*/ 5241150 h 6858000"/>
              <a:gd name="connsiteX141" fmla="*/ 272760 w 5734864"/>
              <a:gd name="connsiteY141" fmla="*/ 5243156 h 6858000"/>
              <a:gd name="connsiteX142" fmla="*/ 275462 w 5734864"/>
              <a:gd name="connsiteY142" fmla="*/ 5254919 h 6858000"/>
              <a:gd name="connsiteX143" fmla="*/ 262897 w 5734864"/>
              <a:gd name="connsiteY143" fmla="*/ 5286259 h 6858000"/>
              <a:gd name="connsiteX144" fmla="*/ 252761 w 5734864"/>
              <a:gd name="connsiteY144" fmla="*/ 5357801 h 6858000"/>
              <a:gd name="connsiteX145" fmla="*/ 242360 w 5734864"/>
              <a:gd name="connsiteY145" fmla="*/ 5460080 h 6858000"/>
              <a:gd name="connsiteX146" fmla="*/ 229880 w 5734864"/>
              <a:gd name="connsiteY146" fmla="*/ 5539714 h 6858000"/>
              <a:gd name="connsiteX147" fmla="*/ 204283 w 5734864"/>
              <a:gd name="connsiteY147" fmla="*/ 5639080 h 6858000"/>
              <a:gd name="connsiteX148" fmla="*/ 198948 w 5734864"/>
              <a:gd name="connsiteY148" fmla="*/ 5710958 h 6858000"/>
              <a:gd name="connsiteX149" fmla="*/ 192367 w 5734864"/>
              <a:gd name="connsiteY149" fmla="*/ 5719859 h 6858000"/>
              <a:gd name="connsiteX150" fmla="*/ 188035 w 5734864"/>
              <a:gd name="connsiteY150" fmla="*/ 5729935 h 6858000"/>
              <a:gd name="connsiteX151" fmla="*/ 188428 w 5734864"/>
              <a:gd name="connsiteY151" fmla="*/ 5731182 h 6858000"/>
              <a:gd name="connsiteX152" fmla="*/ 181635 w 5734864"/>
              <a:gd name="connsiteY152" fmla="*/ 5753538 h 6858000"/>
              <a:gd name="connsiteX153" fmla="*/ 169744 w 5734864"/>
              <a:gd name="connsiteY153" fmla="*/ 5796307 h 6858000"/>
              <a:gd name="connsiteX154" fmla="*/ 170351 w 5734864"/>
              <a:gd name="connsiteY154" fmla="*/ 5796644 h 6858000"/>
              <a:gd name="connsiteX155" fmla="*/ 171559 w 5734864"/>
              <a:gd name="connsiteY155" fmla="*/ 5803435 h 6858000"/>
              <a:gd name="connsiteX156" fmla="*/ 172284 w 5734864"/>
              <a:gd name="connsiteY156" fmla="*/ 5816391 h 6858000"/>
              <a:gd name="connsiteX157" fmla="*/ 182542 w 5734864"/>
              <a:gd name="connsiteY157" fmla="*/ 5846382 h 6858000"/>
              <a:gd name="connsiteX158" fmla="*/ 175877 w 5734864"/>
              <a:gd name="connsiteY158" fmla="*/ 5871336 h 6858000"/>
              <a:gd name="connsiteX159" fmla="*/ 174910 w 5734864"/>
              <a:gd name="connsiteY159" fmla="*/ 5876376 h 6858000"/>
              <a:gd name="connsiteX160" fmla="*/ 175047 w 5734864"/>
              <a:gd name="connsiteY160" fmla="*/ 5876483 h 6858000"/>
              <a:gd name="connsiteX161" fmla="*/ 174335 w 5734864"/>
              <a:gd name="connsiteY161" fmla="*/ 5881814 h 6858000"/>
              <a:gd name="connsiteX162" fmla="*/ 171273 w 5734864"/>
              <a:gd name="connsiteY162" fmla="*/ 5895339 h 6858000"/>
              <a:gd name="connsiteX163" fmla="*/ 171658 w 5734864"/>
              <a:gd name="connsiteY163" fmla="*/ 5898749 h 6858000"/>
              <a:gd name="connsiteX164" fmla="*/ 174658 w 5734864"/>
              <a:gd name="connsiteY164" fmla="*/ 5919558 h 6858000"/>
              <a:gd name="connsiteX165" fmla="*/ 169099 w 5734864"/>
              <a:gd name="connsiteY165" fmla="*/ 5984417 h 6858000"/>
              <a:gd name="connsiteX166" fmla="*/ 162007 w 5734864"/>
              <a:gd name="connsiteY166" fmla="*/ 6049043 h 6858000"/>
              <a:gd name="connsiteX167" fmla="*/ 156875 w 5734864"/>
              <a:gd name="connsiteY167" fmla="*/ 6114000 h 6858000"/>
              <a:gd name="connsiteX168" fmla="*/ 165441 w 5734864"/>
              <a:gd name="connsiteY168" fmla="*/ 6146938 h 6858000"/>
              <a:gd name="connsiteX169" fmla="*/ 165177 w 5734864"/>
              <a:gd name="connsiteY169" fmla="*/ 6150658 h 6858000"/>
              <a:gd name="connsiteX170" fmla="*/ 161772 w 5734864"/>
              <a:gd name="connsiteY170" fmla="*/ 6160011 h 6858000"/>
              <a:gd name="connsiteX171" fmla="*/ 160051 w 5734864"/>
              <a:gd name="connsiteY171" fmla="*/ 6163393 h 6858000"/>
              <a:gd name="connsiteX172" fmla="*/ 158473 w 5734864"/>
              <a:gd name="connsiteY172" fmla="*/ 6168628 h 6858000"/>
              <a:gd name="connsiteX173" fmla="*/ 158573 w 5734864"/>
              <a:gd name="connsiteY173" fmla="*/ 6168799 h 6858000"/>
              <a:gd name="connsiteX174" fmla="*/ 146463 w 5734864"/>
              <a:gd name="connsiteY174" fmla="*/ 6196671 h 6858000"/>
              <a:gd name="connsiteX175" fmla="*/ 150209 w 5734864"/>
              <a:gd name="connsiteY175" fmla="*/ 6232365 h 6858000"/>
              <a:gd name="connsiteX176" fmla="*/ 148544 w 5734864"/>
              <a:gd name="connsiteY176" fmla="*/ 6246162 h 6858000"/>
              <a:gd name="connsiteX177" fmla="*/ 148403 w 5734864"/>
              <a:gd name="connsiteY177" fmla="*/ 6253754 h 6858000"/>
              <a:gd name="connsiteX178" fmla="*/ 138880 w 5734864"/>
              <a:gd name="connsiteY178" fmla="*/ 6276449 h 6858000"/>
              <a:gd name="connsiteX179" fmla="*/ 138683 w 5734864"/>
              <a:gd name="connsiteY179" fmla="*/ 6279721 h 6858000"/>
              <a:gd name="connsiteX180" fmla="*/ 130721 w 5734864"/>
              <a:gd name="connsiteY180" fmla="*/ 6293675 h 6858000"/>
              <a:gd name="connsiteX181" fmla="*/ 120717 w 5734864"/>
              <a:gd name="connsiteY181" fmla="*/ 6313967 h 6858000"/>
              <a:gd name="connsiteX182" fmla="*/ 120841 w 5734864"/>
              <a:gd name="connsiteY182" fmla="*/ 6315437 h 6858000"/>
              <a:gd name="connsiteX183" fmla="*/ 115208 w 5734864"/>
              <a:gd name="connsiteY183" fmla="*/ 6324024 h 6858000"/>
              <a:gd name="connsiteX184" fmla="*/ 101217 w 5734864"/>
              <a:gd name="connsiteY184" fmla="*/ 6365923 h 6858000"/>
              <a:gd name="connsiteX185" fmla="*/ 74946 w 5734864"/>
              <a:gd name="connsiteY185" fmla="*/ 6556817 h 6858000"/>
              <a:gd name="connsiteX186" fmla="*/ 16001 w 5734864"/>
              <a:gd name="connsiteY186" fmla="*/ 6808678 h 6858000"/>
              <a:gd name="connsiteX187" fmla="*/ 0 w 5734864"/>
              <a:gd name="connsiteY187" fmla="*/ 6858000 h 6858000"/>
              <a:gd name="connsiteX188" fmla="*/ 5734864 w 5734864"/>
              <a:gd name="connsiteY188" fmla="*/ 685800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4660 w 5734864"/>
              <a:gd name="connsiteY33" fmla="*/ 1982709 h 6858000"/>
              <a:gd name="connsiteX34" fmla="*/ 710759 w 5734864"/>
              <a:gd name="connsiteY34" fmla="*/ 2013010 h 6858000"/>
              <a:gd name="connsiteX35" fmla="*/ 697927 w 5734864"/>
              <a:gd name="connsiteY35" fmla="*/ 2069833 h 6858000"/>
              <a:gd name="connsiteX36" fmla="*/ 693594 w 5734864"/>
              <a:gd name="connsiteY36" fmla="*/ 2103731 h 6858000"/>
              <a:gd name="connsiteX37" fmla="*/ 691109 w 5734864"/>
              <a:gd name="connsiteY37" fmla="*/ 2124027 h 6858000"/>
              <a:gd name="connsiteX38" fmla="*/ 676593 w 5734864"/>
              <a:gd name="connsiteY38" fmla="*/ 2176182 h 6858000"/>
              <a:gd name="connsiteX39" fmla="*/ 633227 w 5734864"/>
              <a:gd name="connsiteY39" fmla="*/ 2258036 h 6858000"/>
              <a:gd name="connsiteX40" fmla="*/ 625564 w 5734864"/>
              <a:gd name="connsiteY40" fmla="*/ 2284567 h 6858000"/>
              <a:gd name="connsiteX41" fmla="*/ 627074 w 5734864"/>
              <a:gd name="connsiteY41" fmla="*/ 2289605 h 6858000"/>
              <a:gd name="connsiteX42" fmla="*/ 614574 w 5734864"/>
              <a:gd name="connsiteY42" fmla="*/ 2308717 h 6858000"/>
              <a:gd name="connsiteX43" fmla="*/ 606890 w 5734864"/>
              <a:gd name="connsiteY43" fmla="*/ 2320662 h 6858000"/>
              <a:gd name="connsiteX44" fmla="*/ 605558 w 5734864"/>
              <a:gd name="connsiteY44" fmla="*/ 2327897 h 6858000"/>
              <a:gd name="connsiteX45" fmla="*/ 602202 w 5734864"/>
              <a:gd name="connsiteY45" fmla="*/ 2357749 h 6858000"/>
              <a:gd name="connsiteX46" fmla="*/ 600213 w 5734864"/>
              <a:gd name="connsiteY46" fmla="*/ 2364905 h 6858000"/>
              <a:gd name="connsiteX47" fmla="*/ 597160 w 5734864"/>
              <a:gd name="connsiteY47" fmla="*/ 2388351 h 6858000"/>
              <a:gd name="connsiteX48" fmla="*/ 597982 w 5734864"/>
              <a:gd name="connsiteY48" fmla="*/ 2402296 h 6858000"/>
              <a:gd name="connsiteX49" fmla="*/ 593150 w 5734864"/>
              <a:gd name="connsiteY49" fmla="*/ 2420015 h 6858000"/>
              <a:gd name="connsiteX50" fmla="*/ 592833 w 5734864"/>
              <a:gd name="connsiteY50" fmla="*/ 2422749 h 6858000"/>
              <a:gd name="connsiteX51" fmla="*/ 594479 w 5734864"/>
              <a:gd name="connsiteY51" fmla="*/ 2426002 h 6858000"/>
              <a:gd name="connsiteX52" fmla="*/ 591963 w 5734864"/>
              <a:gd name="connsiteY52" fmla="*/ 2431950 h 6858000"/>
              <a:gd name="connsiteX53" fmla="*/ 591544 w 5734864"/>
              <a:gd name="connsiteY53" fmla="*/ 2433897 h 6858000"/>
              <a:gd name="connsiteX54" fmla="*/ 589519 w 5734864"/>
              <a:gd name="connsiteY54" fmla="*/ 2451398 h 6858000"/>
              <a:gd name="connsiteX55" fmla="*/ 590037 w 5734864"/>
              <a:gd name="connsiteY55" fmla="*/ 2455536 h 6858000"/>
              <a:gd name="connsiteX56" fmla="*/ 588179 w 5734864"/>
              <a:gd name="connsiteY56" fmla="*/ 2462981 h 6858000"/>
              <a:gd name="connsiteX57" fmla="*/ 583434 w 5734864"/>
              <a:gd name="connsiteY57" fmla="*/ 2503991 h 6858000"/>
              <a:gd name="connsiteX58" fmla="*/ 567942 w 5734864"/>
              <a:gd name="connsiteY58" fmla="*/ 2652936 h 6858000"/>
              <a:gd name="connsiteX59" fmla="*/ 573869 w 5734864"/>
              <a:gd name="connsiteY59" fmla="*/ 2670188 h 6858000"/>
              <a:gd name="connsiteX60" fmla="*/ 575243 w 5734864"/>
              <a:gd name="connsiteY60" fmla="*/ 2688114 h 6858000"/>
              <a:gd name="connsiteX61" fmla="*/ 573824 w 5734864"/>
              <a:gd name="connsiteY61" fmla="*/ 2689856 h 6858000"/>
              <a:gd name="connsiteX62" fmla="*/ 570699 w 5734864"/>
              <a:gd name="connsiteY62" fmla="*/ 2709353 h 6858000"/>
              <a:gd name="connsiteX63" fmla="*/ 573192 w 5734864"/>
              <a:gd name="connsiteY63" fmla="*/ 2714527 h 6858000"/>
              <a:gd name="connsiteX64" fmla="*/ 572044 w 5734864"/>
              <a:gd name="connsiteY64" fmla="*/ 2728187 h 6858000"/>
              <a:gd name="connsiteX65" fmla="*/ 572465 w 5734864"/>
              <a:gd name="connsiteY65" fmla="*/ 2755863 h 6858000"/>
              <a:gd name="connsiteX66" fmla="*/ 570028 w 5734864"/>
              <a:gd name="connsiteY66" fmla="*/ 2760324 h 6858000"/>
              <a:gd name="connsiteX67" fmla="*/ 566748 w 5734864"/>
              <a:gd name="connsiteY67" fmla="*/ 2800948 h 6858000"/>
              <a:gd name="connsiteX68" fmla="*/ 565509 w 5734864"/>
              <a:gd name="connsiteY68" fmla="*/ 2801167 h 6858000"/>
              <a:gd name="connsiteX69" fmla="*/ 559367 w 5734864"/>
              <a:gd name="connsiteY69" fmla="*/ 2811129 h 6858000"/>
              <a:gd name="connsiteX70" fmla="*/ 550354 w 5734864"/>
              <a:gd name="connsiteY70" fmla="*/ 2830949 h 6858000"/>
              <a:gd name="connsiteX71" fmla="*/ 514795 w 5734864"/>
              <a:gd name="connsiteY71" fmla="*/ 2872433 h 6858000"/>
              <a:gd name="connsiteX72" fmla="*/ 509875 w 5734864"/>
              <a:gd name="connsiteY72" fmla="*/ 2923099 h 6858000"/>
              <a:gd name="connsiteX73" fmla="*/ 509577 w 5734864"/>
              <a:gd name="connsiteY73" fmla="*/ 2923197 h 6858000"/>
              <a:gd name="connsiteX74" fmla="*/ 507597 w 5734864"/>
              <a:gd name="connsiteY74" fmla="*/ 2931868 h 6858000"/>
              <a:gd name="connsiteX75" fmla="*/ 507379 w 5734864"/>
              <a:gd name="connsiteY75" fmla="*/ 2938322 h 6858000"/>
              <a:gd name="connsiteX76" fmla="*/ 504725 w 5734864"/>
              <a:gd name="connsiteY76" fmla="*/ 2954519 h 6858000"/>
              <a:gd name="connsiteX77" fmla="*/ 502018 w 5734864"/>
              <a:gd name="connsiteY77" fmla="*/ 2959643 h 6858000"/>
              <a:gd name="connsiteX78" fmla="*/ 498360 w 5734864"/>
              <a:gd name="connsiteY78" fmla="*/ 2961019 h 6858000"/>
              <a:gd name="connsiteX79" fmla="*/ 498483 w 5734864"/>
              <a:gd name="connsiteY79" fmla="*/ 2962590 h 6858000"/>
              <a:gd name="connsiteX80" fmla="*/ 484403 w 5734864"/>
              <a:gd name="connsiteY80" fmla="*/ 2990538 h 6858000"/>
              <a:gd name="connsiteX81" fmla="*/ 463075 w 5734864"/>
              <a:gd name="connsiteY81" fmla="*/ 3055956 h 6858000"/>
              <a:gd name="connsiteX82" fmla="*/ 455013 w 5734864"/>
              <a:gd name="connsiteY82" fmla="*/ 3094482 h 6858000"/>
              <a:gd name="connsiteX83" fmla="*/ 428391 w 5734864"/>
              <a:gd name="connsiteY83" fmla="*/ 3198850 h 6858000"/>
              <a:gd name="connsiteX84" fmla="*/ 401440 w 5734864"/>
              <a:gd name="connsiteY84" fmla="*/ 3307560 h 6858000"/>
              <a:gd name="connsiteX85" fmla="*/ 386076 w 5734864"/>
              <a:gd name="connsiteY85" fmla="*/ 3373943 h 6858000"/>
              <a:gd name="connsiteX86" fmla="*/ 374726 w 5734864"/>
              <a:gd name="connsiteY86" fmla="*/ 3381364 h 6858000"/>
              <a:gd name="connsiteX87" fmla="*/ 369145 w 5734864"/>
              <a:gd name="connsiteY87" fmla="*/ 3383729 h 6858000"/>
              <a:gd name="connsiteX88" fmla="*/ 364294 w 5734864"/>
              <a:gd name="connsiteY88" fmla="*/ 3414159 h 6858000"/>
              <a:gd name="connsiteX89" fmla="*/ 366450 w 5734864"/>
              <a:gd name="connsiteY89" fmla="*/ 3436925 h 6858000"/>
              <a:gd name="connsiteX90" fmla="*/ 351743 w 5734864"/>
              <a:gd name="connsiteY90" fmla="*/ 3521619 h 6858000"/>
              <a:gd name="connsiteX91" fmla="*/ 345784 w 5734864"/>
              <a:gd name="connsiteY91" fmla="*/ 3603757 h 6858000"/>
              <a:gd name="connsiteX92" fmla="*/ 344198 w 5734864"/>
              <a:gd name="connsiteY92" fmla="*/ 3652424 h 6858000"/>
              <a:gd name="connsiteX93" fmla="*/ 352450 w 5734864"/>
              <a:gd name="connsiteY93" fmla="*/ 3665222 h 6858000"/>
              <a:gd name="connsiteX94" fmla="*/ 342621 w 5734864"/>
              <a:gd name="connsiteY94" fmla="*/ 3700804 h 6858000"/>
              <a:gd name="connsiteX95" fmla="*/ 341514 w 5734864"/>
              <a:gd name="connsiteY95" fmla="*/ 3734774 h 6858000"/>
              <a:gd name="connsiteX96" fmla="*/ 340607 w 5734864"/>
              <a:gd name="connsiteY96" fmla="*/ 3785153 h 6858000"/>
              <a:gd name="connsiteX97" fmla="*/ 340707 w 5734864"/>
              <a:gd name="connsiteY97" fmla="*/ 3788177 h 6858000"/>
              <a:gd name="connsiteX98" fmla="*/ 340361 w 5734864"/>
              <a:gd name="connsiteY98" fmla="*/ 3798803 h 6858000"/>
              <a:gd name="connsiteX99" fmla="*/ 339642 w 5734864"/>
              <a:gd name="connsiteY99" fmla="*/ 3838750 h 6858000"/>
              <a:gd name="connsiteX100" fmla="*/ 360295 w 5734864"/>
              <a:gd name="connsiteY100" fmla="*/ 4015196 h 6858000"/>
              <a:gd name="connsiteX101" fmla="*/ 339043 w 5734864"/>
              <a:gd name="connsiteY101" fmla="*/ 4052778 h 6858000"/>
              <a:gd name="connsiteX102" fmla="*/ 339343 w 5734864"/>
              <a:gd name="connsiteY102" fmla="*/ 4096257 h 6858000"/>
              <a:gd name="connsiteX103" fmla="*/ 340786 w 5734864"/>
              <a:gd name="connsiteY103" fmla="*/ 4321136 h 6858000"/>
              <a:gd name="connsiteX104" fmla="*/ 343158 w 5734864"/>
              <a:gd name="connsiteY104" fmla="*/ 4429174 h 6858000"/>
              <a:gd name="connsiteX105" fmla="*/ 334599 w 5734864"/>
              <a:gd name="connsiteY105" fmla="*/ 4449938 h 6858000"/>
              <a:gd name="connsiteX106" fmla="*/ 332890 w 5734864"/>
              <a:gd name="connsiteY106" fmla="*/ 4453515 h 6858000"/>
              <a:gd name="connsiteX107" fmla="*/ 331105 w 5734864"/>
              <a:gd name="connsiteY107" fmla="*/ 4467941 h 6858000"/>
              <a:gd name="connsiteX108" fmla="*/ 324289 w 5734864"/>
              <a:gd name="connsiteY108" fmla="*/ 4471861 h 6858000"/>
              <a:gd name="connsiteX109" fmla="*/ 317079 w 5734864"/>
              <a:gd name="connsiteY109" fmla="*/ 4493468 h 6858000"/>
              <a:gd name="connsiteX110" fmla="*/ 315557 w 5734864"/>
              <a:gd name="connsiteY110" fmla="*/ 4520067 h 6858000"/>
              <a:gd name="connsiteX111" fmla="*/ 315240 w 5734864"/>
              <a:gd name="connsiteY111" fmla="*/ 4536872 h 6858000"/>
              <a:gd name="connsiteX112" fmla="*/ 316200 w 5734864"/>
              <a:gd name="connsiteY112" fmla="*/ 4538297 h 6858000"/>
              <a:gd name="connsiteX113" fmla="*/ 317507 w 5734864"/>
              <a:gd name="connsiteY113" fmla="*/ 4547582 h 6858000"/>
              <a:gd name="connsiteX114" fmla="*/ 323078 w 5734864"/>
              <a:gd name="connsiteY114" fmla="*/ 4592102 h 6858000"/>
              <a:gd name="connsiteX115" fmla="*/ 328722 w 5734864"/>
              <a:gd name="connsiteY115" fmla="*/ 4667914 h 6858000"/>
              <a:gd name="connsiteX116" fmla="*/ 335597 w 5734864"/>
              <a:gd name="connsiteY116" fmla="*/ 4695035 h 6858000"/>
              <a:gd name="connsiteX117" fmla="*/ 339485 w 5734864"/>
              <a:gd name="connsiteY117" fmla="*/ 4695979 h 6858000"/>
              <a:gd name="connsiteX118" fmla="*/ 341089 w 5734864"/>
              <a:gd name="connsiteY118" fmla="*/ 4704268 h 6858000"/>
              <a:gd name="connsiteX119" fmla="*/ 342177 w 5734864"/>
              <a:gd name="connsiteY119" fmla="*/ 4706060 h 6858000"/>
              <a:gd name="connsiteX120" fmla="*/ 347751 w 5734864"/>
              <a:gd name="connsiteY120" fmla="*/ 4716754 h 6858000"/>
              <a:gd name="connsiteX121" fmla="*/ 344125 w 5734864"/>
              <a:gd name="connsiteY121" fmla="*/ 4764669 h 6858000"/>
              <a:gd name="connsiteX122" fmla="*/ 340188 w 5734864"/>
              <a:gd name="connsiteY122" fmla="*/ 4779386 h 6858000"/>
              <a:gd name="connsiteX123" fmla="*/ 335146 w 5734864"/>
              <a:gd name="connsiteY123" fmla="*/ 4787491 h 6858000"/>
              <a:gd name="connsiteX124" fmla="*/ 319124 w 5734864"/>
              <a:gd name="connsiteY124" fmla="*/ 4843514 h 6858000"/>
              <a:gd name="connsiteX125" fmla="*/ 305956 w 5734864"/>
              <a:gd name="connsiteY125" fmla="*/ 4881505 h 6858000"/>
              <a:gd name="connsiteX126" fmla="*/ 301062 w 5734864"/>
              <a:gd name="connsiteY126" fmla="*/ 4889332 h 6858000"/>
              <a:gd name="connsiteX127" fmla="*/ 302141 w 5734864"/>
              <a:gd name="connsiteY127" fmla="*/ 4899400 h 6858000"/>
              <a:gd name="connsiteX128" fmla="*/ 304424 w 5734864"/>
              <a:gd name="connsiteY128" fmla="*/ 4902664 h 6858000"/>
              <a:gd name="connsiteX129" fmla="*/ 293123 w 5734864"/>
              <a:gd name="connsiteY129" fmla="*/ 4932769 h 6858000"/>
              <a:gd name="connsiteX130" fmla="*/ 292275 w 5734864"/>
              <a:gd name="connsiteY130" fmla="*/ 4936482 h 6858000"/>
              <a:gd name="connsiteX131" fmla="*/ 288304 w 5734864"/>
              <a:gd name="connsiteY131" fmla="*/ 4962325 h 6858000"/>
              <a:gd name="connsiteX132" fmla="*/ 287420 w 5734864"/>
              <a:gd name="connsiteY132" fmla="*/ 5042193 h 6858000"/>
              <a:gd name="connsiteX133" fmla="*/ 287020 w 5734864"/>
              <a:gd name="connsiteY133" fmla="*/ 5065655 h 6858000"/>
              <a:gd name="connsiteX134" fmla="*/ 288488 w 5734864"/>
              <a:gd name="connsiteY134" fmla="*/ 5082216 h 6858000"/>
              <a:gd name="connsiteX135" fmla="*/ 282763 w 5734864"/>
              <a:gd name="connsiteY135" fmla="*/ 5127114 h 6858000"/>
              <a:gd name="connsiteX136" fmla="*/ 269316 w 5734864"/>
              <a:gd name="connsiteY136" fmla="*/ 5202682 h 6858000"/>
              <a:gd name="connsiteX137" fmla="*/ 269174 w 5734864"/>
              <a:gd name="connsiteY137" fmla="*/ 5230835 h 6858000"/>
              <a:gd name="connsiteX138" fmla="*/ 272679 w 5734864"/>
              <a:gd name="connsiteY138" fmla="*/ 5232660 h 6858000"/>
              <a:gd name="connsiteX139" fmla="*/ 272160 w 5734864"/>
              <a:gd name="connsiteY139" fmla="*/ 5241150 h 6858000"/>
              <a:gd name="connsiteX140" fmla="*/ 272760 w 5734864"/>
              <a:gd name="connsiteY140" fmla="*/ 5243156 h 6858000"/>
              <a:gd name="connsiteX141" fmla="*/ 275462 w 5734864"/>
              <a:gd name="connsiteY141" fmla="*/ 5254919 h 6858000"/>
              <a:gd name="connsiteX142" fmla="*/ 262897 w 5734864"/>
              <a:gd name="connsiteY142" fmla="*/ 5286259 h 6858000"/>
              <a:gd name="connsiteX143" fmla="*/ 252761 w 5734864"/>
              <a:gd name="connsiteY143" fmla="*/ 5357801 h 6858000"/>
              <a:gd name="connsiteX144" fmla="*/ 242360 w 5734864"/>
              <a:gd name="connsiteY144" fmla="*/ 5460080 h 6858000"/>
              <a:gd name="connsiteX145" fmla="*/ 229880 w 5734864"/>
              <a:gd name="connsiteY145" fmla="*/ 5539714 h 6858000"/>
              <a:gd name="connsiteX146" fmla="*/ 204283 w 5734864"/>
              <a:gd name="connsiteY146" fmla="*/ 5639080 h 6858000"/>
              <a:gd name="connsiteX147" fmla="*/ 198948 w 5734864"/>
              <a:gd name="connsiteY147" fmla="*/ 5710958 h 6858000"/>
              <a:gd name="connsiteX148" fmla="*/ 192367 w 5734864"/>
              <a:gd name="connsiteY148" fmla="*/ 5719859 h 6858000"/>
              <a:gd name="connsiteX149" fmla="*/ 188035 w 5734864"/>
              <a:gd name="connsiteY149" fmla="*/ 5729935 h 6858000"/>
              <a:gd name="connsiteX150" fmla="*/ 188428 w 5734864"/>
              <a:gd name="connsiteY150" fmla="*/ 5731182 h 6858000"/>
              <a:gd name="connsiteX151" fmla="*/ 181635 w 5734864"/>
              <a:gd name="connsiteY151" fmla="*/ 5753538 h 6858000"/>
              <a:gd name="connsiteX152" fmla="*/ 169744 w 5734864"/>
              <a:gd name="connsiteY152" fmla="*/ 5796307 h 6858000"/>
              <a:gd name="connsiteX153" fmla="*/ 170351 w 5734864"/>
              <a:gd name="connsiteY153" fmla="*/ 5796644 h 6858000"/>
              <a:gd name="connsiteX154" fmla="*/ 171559 w 5734864"/>
              <a:gd name="connsiteY154" fmla="*/ 5803435 h 6858000"/>
              <a:gd name="connsiteX155" fmla="*/ 172284 w 5734864"/>
              <a:gd name="connsiteY155" fmla="*/ 5816391 h 6858000"/>
              <a:gd name="connsiteX156" fmla="*/ 182542 w 5734864"/>
              <a:gd name="connsiteY156" fmla="*/ 5846382 h 6858000"/>
              <a:gd name="connsiteX157" fmla="*/ 175877 w 5734864"/>
              <a:gd name="connsiteY157" fmla="*/ 5871336 h 6858000"/>
              <a:gd name="connsiteX158" fmla="*/ 174910 w 5734864"/>
              <a:gd name="connsiteY158" fmla="*/ 5876376 h 6858000"/>
              <a:gd name="connsiteX159" fmla="*/ 175047 w 5734864"/>
              <a:gd name="connsiteY159" fmla="*/ 5876483 h 6858000"/>
              <a:gd name="connsiteX160" fmla="*/ 174335 w 5734864"/>
              <a:gd name="connsiteY160" fmla="*/ 5881814 h 6858000"/>
              <a:gd name="connsiteX161" fmla="*/ 171273 w 5734864"/>
              <a:gd name="connsiteY161" fmla="*/ 5895339 h 6858000"/>
              <a:gd name="connsiteX162" fmla="*/ 171658 w 5734864"/>
              <a:gd name="connsiteY162" fmla="*/ 5898749 h 6858000"/>
              <a:gd name="connsiteX163" fmla="*/ 174658 w 5734864"/>
              <a:gd name="connsiteY163" fmla="*/ 5919558 h 6858000"/>
              <a:gd name="connsiteX164" fmla="*/ 169099 w 5734864"/>
              <a:gd name="connsiteY164" fmla="*/ 5984417 h 6858000"/>
              <a:gd name="connsiteX165" fmla="*/ 162007 w 5734864"/>
              <a:gd name="connsiteY165" fmla="*/ 6049043 h 6858000"/>
              <a:gd name="connsiteX166" fmla="*/ 156875 w 5734864"/>
              <a:gd name="connsiteY166" fmla="*/ 6114000 h 6858000"/>
              <a:gd name="connsiteX167" fmla="*/ 165441 w 5734864"/>
              <a:gd name="connsiteY167" fmla="*/ 6146938 h 6858000"/>
              <a:gd name="connsiteX168" fmla="*/ 165177 w 5734864"/>
              <a:gd name="connsiteY168" fmla="*/ 6150658 h 6858000"/>
              <a:gd name="connsiteX169" fmla="*/ 161772 w 5734864"/>
              <a:gd name="connsiteY169" fmla="*/ 6160011 h 6858000"/>
              <a:gd name="connsiteX170" fmla="*/ 160051 w 5734864"/>
              <a:gd name="connsiteY170" fmla="*/ 6163393 h 6858000"/>
              <a:gd name="connsiteX171" fmla="*/ 158473 w 5734864"/>
              <a:gd name="connsiteY171" fmla="*/ 6168628 h 6858000"/>
              <a:gd name="connsiteX172" fmla="*/ 158573 w 5734864"/>
              <a:gd name="connsiteY172" fmla="*/ 6168799 h 6858000"/>
              <a:gd name="connsiteX173" fmla="*/ 146463 w 5734864"/>
              <a:gd name="connsiteY173" fmla="*/ 6196671 h 6858000"/>
              <a:gd name="connsiteX174" fmla="*/ 150209 w 5734864"/>
              <a:gd name="connsiteY174" fmla="*/ 6232365 h 6858000"/>
              <a:gd name="connsiteX175" fmla="*/ 148544 w 5734864"/>
              <a:gd name="connsiteY175" fmla="*/ 6246162 h 6858000"/>
              <a:gd name="connsiteX176" fmla="*/ 148403 w 5734864"/>
              <a:gd name="connsiteY176" fmla="*/ 6253754 h 6858000"/>
              <a:gd name="connsiteX177" fmla="*/ 138880 w 5734864"/>
              <a:gd name="connsiteY177" fmla="*/ 6276449 h 6858000"/>
              <a:gd name="connsiteX178" fmla="*/ 138683 w 5734864"/>
              <a:gd name="connsiteY178" fmla="*/ 6279721 h 6858000"/>
              <a:gd name="connsiteX179" fmla="*/ 130721 w 5734864"/>
              <a:gd name="connsiteY179" fmla="*/ 6293675 h 6858000"/>
              <a:gd name="connsiteX180" fmla="*/ 120717 w 5734864"/>
              <a:gd name="connsiteY180" fmla="*/ 6313967 h 6858000"/>
              <a:gd name="connsiteX181" fmla="*/ 120841 w 5734864"/>
              <a:gd name="connsiteY181" fmla="*/ 6315437 h 6858000"/>
              <a:gd name="connsiteX182" fmla="*/ 115208 w 5734864"/>
              <a:gd name="connsiteY182" fmla="*/ 6324024 h 6858000"/>
              <a:gd name="connsiteX183" fmla="*/ 101217 w 5734864"/>
              <a:gd name="connsiteY183" fmla="*/ 6365923 h 6858000"/>
              <a:gd name="connsiteX184" fmla="*/ 74946 w 5734864"/>
              <a:gd name="connsiteY184" fmla="*/ 6556817 h 6858000"/>
              <a:gd name="connsiteX185" fmla="*/ 16001 w 5734864"/>
              <a:gd name="connsiteY185" fmla="*/ 6808678 h 6858000"/>
              <a:gd name="connsiteX186" fmla="*/ 0 w 5734864"/>
              <a:gd name="connsiteY186" fmla="*/ 6858000 h 6858000"/>
              <a:gd name="connsiteX187" fmla="*/ 5734864 w 5734864"/>
              <a:gd name="connsiteY187" fmla="*/ 6858000 h 6858000"/>
              <a:gd name="connsiteX188" fmla="*/ 5734864 w 5734864"/>
              <a:gd name="connsiteY188" fmla="*/ 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7865 w 5734864"/>
              <a:gd name="connsiteY13" fmla="*/ 1070795 h 6858000"/>
              <a:gd name="connsiteX14" fmla="*/ 862786 w 5734864"/>
              <a:gd name="connsiteY14" fmla="*/ 1238994 h 6858000"/>
              <a:gd name="connsiteX15" fmla="*/ 859345 w 5734864"/>
              <a:gd name="connsiteY15" fmla="*/ 1380427 h 6858000"/>
              <a:gd name="connsiteX16" fmla="*/ 855172 w 5734864"/>
              <a:gd name="connsiteY16" fmla="*/ 1435262 h 6858000"/>
              <a:gd name="connsiteX17" fmla="*/ 860494 w 5734864"/>
              <a:gd name="connsiteY17" fmla="*/ 1453861 h 6858000"/>
              <a:gd name="connsiteX18" fmla="*/ 853731 w 5734864"/>
              <a:gd name="connsiteY18" fmla="*/ 1467047 h 6858000"/>
              <a:gd name="connsiteX19" fmla="*/ 845847 w 5734864"/>
              <a:gd name="connsiteY19" fmla="*/ 1502307 h 6858000"/>
              <a:gd name="connsiteX20" fmla="*/ 817613 w 5734864"/>
              <a:gd name="connsiteY20" fmla="*/ 1565166 h 6858000"/>
              <a:gd name="connsiteX21" fmla="*/ 804223 w 5734864"/>
              <a:gd name="connsiteY21" fmla="*/ 1601941 h 6858000"/>
              <a:gd name="connsiteX22" fmla="*/ 791773 w 5734864"/>
              <a:gd name="connsiteY22" fmla="*/ 1627005 h 6858000"/>
              <a:gd name="connsiteX23" fmla="*/ 774645 w 5734864"/>
              <a:gd name="connsiteY23" fmla="*/ 1699922 h 6858000"/>
              <a:gd name="connsiteX24" fmla="*/ 752343 w 5734864"/>
              <a:gd name="connsiteY24" fmla="*/ 1824604 h 6858000"/>
              <a:gd name="connsiteX25" fmla="*/ 746254 w 5734864"/>
              <a:gd name="connsiteY25" fmla="*/ 1850222 h 6858000"/>
              <a:gd name="connsiteX26" fmla="*/ 728600 w 5734864"/>
              <a:gd name="connsiteY26" fmla="*/ 1869603 h 6858000"/>
              <a:gd name="connsiteX27" fmla="*/ 724396 w 5734864"/>
              <a:gd name="connsiteY27" fmla="*/ 1883104 h 6858000"/>
              <a:gd name="connsiteX28" fmla="*/ 722165 w 5734864"/>
              <a:gd name="connsiteY28" fmla="*/ 1885924 h 6858000"/>
              <a:gd name="connsiteX29" fmla="*/ 721338 w 5734864"/>
              <a:gd name="connsiteY29" fmla="*/ 1887123 h 6858000"/>
              <a:gd name="connsiteX30" fmla="*/ 714840 w 5734864"/>
              <a:gd name="connsiteY30" fmla="*/ 1902274 h 6858000"/>
              <a:gd name="connsiteX31" fmla="*/ 722847 w 5734864"/>
              <a:gd name="connsiteY31" fmla="*/ 1929891 h 6858000"/>
              <a:gd name="connsiteX32" fmla="*/ 714660 w 5734864"/>
              <a:gd name="connsiteY32" fmla="*/ 1982709 h 6858000"/>
              <a:gd name="connsiteX33" fmla="*/ 710759 w 5734864"/>
              <a:gd name="connsiteY33" fmla="*/ 2013010 h 6858000"/>
              <a:gd name="connsiteX34" fmla="*/ 697927 w 5734864"/>
              <a:gd name="connsiteY34" fmla="*/ 2069833 h 6858000"/>
              <a:gd name="connsiteX35" fmla="*/ 693594 w 5734864"/>
              <a:gd name="connsiteY35" fmla="*/ 2103731 h 6858000"/>
              <a:gd name="connsiteX36" fmla="*/ 691109 w 5734864"/>
              <a:gd name="connsiteY36" fmla="*/ 2124027 h 6858000"/>
              <a:gd name="connsiteX37" fmla="*/ 676593 w 5734864"/>
              <a:gd name="connsiteY37" fmla="*/ 2176182 h 6858000"/>
              <a:gd name="connsiteX38" fmla="*/ 633227 w 5734864"/>
              <a:gd name="connsiteY38" fmla="*/ 2258036 h 6858000"/>
              <a:gd name="connsiteX39" fmla="*/ 625564 w 5734864"/>
              <a:gd name="connsiteY39" fmla="*/ 2284567 h 6858000"/>
              <a:gd name="connsiteX40" fmla="*/ 627074 w 5734864"/>
              <a:gd name="connsiteY40" fmla="*/ 2289605 h 6858000"/>
              <a:gd name="connsiteX41" fmla="*/ 614574 w 5734864"/>
              <a:gd name="connsiteY41" fmla="*/ 2308717 h 6858000"/>
              <a:gd name="connsiteX42" fmla="*/ 606890 w 5734864"/>
              <a:gd name="connsiteY42" fmla="*/ 2320662 h 6858000"/>
              <a:gd name="connsiteX43" fmla="*/ 605558 w 5734864"/>
              <a:gd name="connsiteY43" fmla="*/ 2327897 h 6858000"/>
              <a:gd name="connsiteX44" fmla="*/ 602202 w 5734864"/>
              <a:gd name="connsiteY44" fmla="*/ 2357749 h 6858000"/>
              <a:gd name="connsiteX45" fmla="*/ 600213 w 5734864"/>
              <a:gd name="connsiteY45" fmla="*/ 2364905 h 6858000"/>
              <a:gd name="connsiteX46" fmla="*/ 597160 w 5734864"/>
              <a:gd name="connsiteY46" fmla="*/ 2388351 h 6858000"/>
              <a:gd name="connsiteX47" fmla="*/ 597982 w 5734864"/>
              <a:gd name="connsiteY47" fmla="*/ 2402296 h 6858000"/>
              <a:gd name="connsiteX48" fmla="*/ 593150 w 5734864"/>
              <a:gd name="connsiteY48" fmla="*/ 2420015 h 6858000"/>
              <a:gd name="connsiteX49" fmla="*/ 592833 w 5734864"/>
              <a:gd name="connsiteY49" fmla="*/ 2422749 h 6858000"/>
              <a:gd name="connsiteX50" fmla="*/ 594479 w 5734864"/>
              <a:gd name="connsiteY50" fmla="*/ 2426002 h 6858000"/>
              <a:gd name="connsiteX51" fmla="*/ 591963 w 5734864"/>
              <a:gd name="connsiteY51" fmla="*/ 2431950 h 6858000"/>
              <a:gd name="connsiteX52" fmla="*/ 591544 w 5734864"/>
              <a:gd name="connsiteY52" fmla="*/ 2433897 h 6858000"/>
              <a:gd name="connsiteX53" fmla="*/ 589519 w 5734864"/>
              <a:gd name="connsiteY53" fmla="*/ 2451398 h 6858000"/>
              <a:gd name="connsiteX54" fmla="*/ 590037 w 5734864"/>
              <a:gd name="connsiteY54" fmla="*/ 2455536 h 6858000"/>
              <a:gd name="connsiteX55" fmla="*/ 588179 w 5734864"/>
              <a:gd name="connsiteY55" fmla="*/ 2462981 h 6858000"/>
              <a:gd name="connsiteX56" fmla="*/ 583434 w 5734864"/>
              <a:gd name="connsiteY56" fmla="*/ 2503991 h 6858000"/>
              <a:gd name="connsiteX57" fmla="*/ 567942 w 5734864"/>
              <a:gd name="connsiteY57" fmla="*/ 2652936 h 6858000"/>
              <a:gd name="connsiteX58" fmla="*/ 573869 w 5734864"/>
              <a:gd name="connsiteY58" fmla="*/ 2670188 h 6858000"/>
              <a:gd name="connsiteX59" fmla="*/ 575243 w 5734864"/>
              <a:gd name="connsiteY59" fmla="*/ 2688114 h 6858000"/>
              <a:gd name="connsiteX60" fmla="*/ 573824 w 5734864"/>
              <a:gd name="connsiteY60" fmla="*/ 2689856 h 6858000"/>
              <a:gd name="connsiteX61" fmla="*/ 570699 w 5734864"/>
              <a:gd name="connsiteY61" fmla="*/ 2709353 h 6858000"/>
              <a:gd name="connsiteX62" fmla="*/ 573192 w 5734864"/>
              <a:gd name="connsiteY62" fmla="*/ 2714527 h 6858000"/>
              <a:gd name="connsiteX63" fmla="*/ 572044 w 5734864"/>
              <a:gd name="connsiteY63" fmla="*/ 2728187 h 6858000"/>
              <a:gd name="connsiteX64" fmla="*/ 572465 w 5734864"/>
              <a:gd name="connsiteY64" fmla="*/ 2755863 h 6858000"/>
              <a:gd name="connsiteX65" fmla="*/ 570028 w 5734864"/>
              <a:gd name="connsiteY65" fmla="*/ 2760324 h 6858000"/>
              <a:gd name="connsiteX66" fmla="*/ 566748 w 5734864"/>
              <a:gd name="connsiteY66" fmla="*/ 2800948 h 6858000"/>
              <a:gd name="connsiteX67" fmla="*/ 565509 w 5734864"/>
              <a:gd name="connsiteY67" fmla="*/ 2801167 h 6858000"/>
              <a:gd name="connsiteX68" fmla="*/ 559367 w 5734864"/>
              <a:gd name="connsiteY68" fmla="*/ 2811129 h 6858000"/>
              <a:gd name="connsiteX69" fmla="*/ 550354 w 5734864"/>
              <a:gd name="connsiteY69" fmla="*/ 2830949 h 6858000"/>
              <a:gd name="connsiteX70" fmla="*/ 514795 w 5734864"/>
              <a:gd name="connsiteY70" fmla="*/ 2872433 h 6858000"/>
              <a:gd name="connsiteX71" fmla="*/ 509875 w 5734864"/>
              <a:gd name="connsiteY71" fmla="*/ 2923099 h 6858000"/>
              <a:gd name="connsiteX72" fmla="*/ 509577 w 5734864"/>
              <a:gd name="connsiteY72" fmla="*/ 2923197 h 6858000"/>
              <a:gd name="connsiteX73" fmla="*/ 507597 w 5734864"/>
              <a:gd name="connsiteY73" fmla="*/ 2931868 h 6858000"/>
              <a:gd name="connsiteX74" fmla="*/ 507379 w 5734864"/>
              <a:gd name="connsiteY74" fmla="*/ 2938322 h 6858000"/>
              <a:gd name="connsiteX75" fmla="*/ 504725 w 5734864"/>
              <a:gd name="connsiteY75" fmla="*/ 2954519 h 6858000"/>
              <a:gd name="connsiteX76" fmla="*/ 502018 w 5734864"/>
              <a:gd name="connsiteY76" fmla="*/ 2959643 h 6858000"/>
              <a:gd name="connsiteX77" fmla="*/ 498360 w 5734864"/>
              <a:gd name="connsiteY77" fmla="*/ 2961019 h 6858000"/>
              <a:gd name="connsiteX78" fmla="*/ 498483 w 5734864"/>
              <a:gd name="connsiteY78" fmla="*/ 2962590 h 6858000"/>
              <a:gd name="connsiteX79" fmla="*/ 484403 w 5734864"/>
              <a:gd name="connsiteY79" fmla="*/ 2990538 h 6858000"/>
              <a:gd name="connsiteX80" fmla="*/ 463075 w 5734864"/>
              <a:gd name="connsiteY80" fmla="*/ 3055956 h 6858000"/>
              <a:gd name="connsiteX81" fmla="*/ 455013 w 5734864"/>
              <a:gd name="connsiteY81" fmla="*/ 3094482 h 6858000"/>
              <a:gd name="connsiteX82" fmla="*/ 428391 w 5734864"/>
              <a:gd name="connsiteY82" fmla="*/ 3198850 h 6858000"/>
              <a:gd name="connsiteX83" fmla="*/ 401440 w 5734864"/>
              <a:gd name="connsiteY83" fmla="*/ 3307560 h 6858000"/>
              <a:gd name="connsiteX84" fmla="*/ 386076 w 5734864"/>
              <a:gd name="connsiteY84" fmla="*/ 3373943 h 6858000"/>
              <a:gd name="connsiteX85" fmla="*/ 374726 w 5734864"/>
              <a:gd name="connsiteY85" fmla="*/ 3381364 h 6858000"/>
              <a:gd name="connsiteX86" fmla="*/ 369145 w 5734864"/>
              <a:gd name="connsiteY86" fmla="*/ 3383729 h 6858000"/>
              <a:gd name="connsiteX87" fmla="*/ 364294 w 5734864"/>
              <a:gd name="connsiteY87" fmla="*/ 3414159 h 6858000"/>
              <a:gd name="connsiteX88" fmla="*/ 366450 w 5734864"/>
              <a:gd name="connsiteY88" fmla="*/ 3436925 h 6858000"/>
              <a:gd name="connsiteX89" fmla="*/ 351743 w 5734864"/>
              <a:gd name="connsiteY89" fmla="*/ 3521619 h 6858000"/>
              <a:gd name="connsiteX90" fmla="*/ 345784 w 5734864"/>
              <a:gd name="connsiteY90" fmla="*/ 3603757 h 6858000"/>
              <a:gd name="connsiteX91" fmla="*/ 344198 w 5734864"/>
              <a:gd name="connsiteY91" fmla="*/ 3652424 h 6858000"/>
              <a:gd name="connsiteX92" fmla="*/ 352450 w 5734864"/>
              <a:gd name="connsiteY92" fmla="*/ 3665222 h 6858000"/>
              <a:gd name="connsiteX93" fmla="*/ 342621 w 5734864"/>
              <a:gd name="connsiteY93" fmla="*/ 3700804 h 6858000"/>
              <a:gd name="connsiteX94" fmla="*/ 341514 w 5734864"/>
              <a:gd name="connsiteY94" fmla="*/ 3734774 h 6858000"/>
              <a:gd name="connsiteX95" fmla="*/ 340607 w 5734864"/>
              <a:gd name="connsiteY95" fmla="*/ 3785153 h 6858000"/>
              <a:gd name="connsiteX96" fmla="*/ 340707 w 5734864"/>
              <a:gd name="connsiteY96" fmla="*/ 3788177 h 6858000"/>
              <a:gd name="connsiteX97" fmla="*/ 340361 w 5734864"/>
              <a:gd name="connsiteY97" fmla="*/ 3798803 h 6858000"/>
              <a:gd name="connsiteX98" fmla="*/ 339642 w 5734864"/>
              <a:gd name="connsiteY98" fmla="*/ 3838750 h 6858000"/>
              <a:gd name="connsiteX99" fmla="*/ 360295 w 5734864"/>
              <a:gd name="connsiteY99" fmla="*/ 4015196 h 6858000"/>
              <a:gd name="connsiteX100" fmla="*/ 339043 w 5734864"/>
              <a:gd name="connsiteY100" fmla="*/ 4052778 h 6858000"/>
              <a:gd name="connsiteX101" fmla="*/ 339343 w 5734864"/>
              <a:gd name="connsiteY101" fmla="*/ 4096257 h 6858000"/>
              <a:gd name="connsiteX102" fmla="*/ 340786 w 5734864"/>
              <a:gd name="connsiteY102" fmla="*/ 4321136 h 6858000"/>
              <a:gd name="connsiteX103" fmla="*/ 343158 w 5734864"/>
              <a:gd name="connsiteY103" fmla="*/ 4429174 h 6858000"/>
              <a:gd name="connsiteX104" fmla="*/ 334599 w 5734864"/>
              <a:gd name="connsiteY104" fmla="*/ 4449938 h 6858000"/>
              <a:gd name="connsiteX105" fmla="*/ 332890 w 5734864"/>
              <a:gd name="connsiteY105" fmla="*/ 4453515 h 6858000"/>
              <a:gd name="connsiteX106" fmla="*/ 331105 w 5734864"/>
              <a:gd name="connsiteY106" fmla="*/ 4467941 h 6858000"/>
              <a:gd name="connsiteX107" fmla="*/ 324289 w 5734864"/>
              <a:gd name="connsiteY107" fmla="*/ 4471861 h 6858000"/>
              <a:gd name="connsiteX108" fmla="*/ 317079 w 5734864"/>
              <a:gd name="connsiteY108" fmla="*/ 4493468 h 6858000"/>
              <a:gd name="connsiteX109" fmla="*/ 315557 w 5734864"/>
              <a:gd name="connsiteY109" fmla="*/ 4520067 h 6858000"/>
              <a:gd name="connsiteX110" fmla="*/ 315240 w 5734864"/>
              <a:gd name="connsiteY110" fmla="*/ 4536872 h 6858000"/>
              <a:gd name="connsiteX111" fmla="*/ 316200 w 5734864"/>
              <a:gd name="connsiteY111" fmla="*/ 4538297 h 6858000"/>
              <a:gd name="connsiteX112" fmla="*/ 317507 w 5734864"/>
              <a:gd name="connsiteY112" fmla="*/ 4547582 h 6858000"/>
              <a:gd name="connsiteX113" fmla="*/ 323078 w 5734864"/>
              <a:gd name="connsiteY113" fmla="*/ 4592102 h 6858000"/>
              <a:gd name="connsiteX114" fmla="*/ 328722 w 5734864"/>
              <a:gd name="connsiteY114" fmla="*/ 4667914 h 6858000"/>
              <a:gd name="connsiteX115" fmla="*/ 335597 w 5734864"/>
              <a:gd name="connsiteY115" fmla="*/ 4695035 h 6858000"/>
              <a:gd name="connsiteX116" fmla="*/ 339485 w 5734864"/>
              <a:gd name="connsiteY116" fmla="*/ 4695979 h 6858000"/>
              <a:gd name="connsiteX117" fmla="*/ 341089 w 5734864"/>
              <a:gd name="connsiteY117" fmla="*/ 4704268 h 6858000"/>
              <a:gd name="connsiteX118" fmla="*/ 342177 w 5734864"/>
              <a:gd name="connsiteY118" fmla="*/ 4706060 h 6858000"/>
              <a:gd name="connsiteX119" fmla="*/ 347751 w 5734864"/>
              <a:gd name="connsiteY119" fmla="*/ 4716754 h 6858000"/>
              <a:gd name="connsiteX120" fmla="*/ 344125 w 5734864"/>
              <a:gd name="connsiteY120" fmla="*/ 4764669 h 6858000"/>
              <a:gd name="connsiteX121" fmla="*/ 340188 w 5734864"/>
              <a:gd name="connsiteY121" fmla="*/ 4779386 h 6858000"/>
              <a:gd name="connsiteX122" fmla="*/ 335146 w 5734864"/>
              <a:gd name="connsiteY122" fmla="*/ 4787491 h 6858000"/>
              <a:gd name="connsiteX123" fmla="*/ 319124 w 5734864"/>
              <a:gd name="connsiteY123" fmla="*/ 4843514 h 6858000"/>
              <a:gd name="connsiteX124" fmla="*/ 305956 w 5734864"/>
              <a:gd name="connsiteY124" fmla="*/ 4881505 h 6858000"/>
              <a:gd name="connsiteX125" fmla="*/ 301062 w 5734864"/>
              <a:gd name="connsiteY125" fmla="*/ 4889332 h 6858000"/>
              <a:gd name="connsiteX126" fmla="*/ 302141 w 5734864"/>
              <a:gd name="connsiteY126" fmla="*/ 4899400 h 6858000"/>
              <a:gd name="connsiteX127" fmla="*/ 304424 w 5734864"/>
              <a:gd name="connsiteY127" fmla="*/ 4902664 h 6858000"/>
              <a:gd name="connsiteX128" fmla="*/ 293123 w 5734864"/>
              <a:gd name="connsiteY128" fmla="*/ 4932769 h 6858000"/>
              <a:gd name="connsiteX129" fmla="*/ 292275 w 5734864"/>
              <a:gd name="connsiteY129" fmla="*/ 4936482 h 6858000"/>
              <a:gd name="connsiteX130" fmla="*/ 288304 w 5734864"/>
              <a:gd name="connsiteY130" fmla="*/ 4962325 h 6858000"/>
              <a:gd name="connsiteX131" fmla="*/ 287420 w 5734864"/>
              <a:gd name="connsiteY131" fmla="*/ 5042193 h 6858000"/>
              <a:gd name="connsiteX132" fmla="*/ 287020 w 5734864"/>
              <a:gd name="connsiteY132" fmla="*/ 5065655 h 6858000"/>
              <a:gd name="connsiteX133" fmla="*/ 288488 w 5734864"/>
              <a:gd name="connsiteY133" fmla="*/ 5082216 h 6858000"/>
              <a:gd name="connsiteX134" fmla="*/ 282763 w 5734864"/>
              <a:gd name="connsiteY134" fmla="*/ 5127114 h 6858000"/>
              <a:gd name="connsiteX135" fmla="*/ 269316 w 5734864"/>
              <a:gd name="connsiteY135" fmla="*/ 5202682 h 6858000"/>
              <a:gd name="connsiteX136" fmla="*/ 269174 w 5734864"/>
              <a:gd name="connsiteY136" fmla="*/ 5230835 h 6858000"/>
              <a:gd name="connsiteX137" fmla="*/ 272679 w 5734864"/>
              <a:gd name="connsiteY137" fmla="*/ 5232660 h 6858000"/>
              <a:gd name="connsiteX138" fmla="*/ 272160 w 5734864"/>
              <a:gd name="connsiteY138" fmla="*/ 5241150 h 6858000"/>
              <a:gd name="connsiteX139" fmla="*/ 272760 w 5734864"/>
              <a:gd name="connsiteY139" fmla="*/ 5243156 h 6858000"/>
              <a:gd name="connsiteX140" fmla="*/ 275462 w 5734864"/>
              <a:gd name="connsiteY140" fmla="*/ 5254919 h 6858000"/>
              <a:gd name="connsiteX141" fmla="*/ 262897 w 5734864"/>
              <a:gd name="connsiteY141" fmla="*/ 5286259 h 6858000"/>
              <a:gd name="connsiteX142" fmla="*/ 252761 w 5734864"/>
              <a:gd name="connsiteY142" fmla="*/ 5357801 h 6858000"/>
              <a:gd name="connsiteX143" fmla="*/ 242360 w 5734864"/>
              <a:gd name="connsiteY143" fmla="*/ 5460080 h 6858000"/>
              <a:gd name="connsiteX144" fmla="*/ 229880 w 5734864"/>
              <a:gd name="connsiteY144" fmla="*/ 5539714 h 6858000"/>
              <a:gd name="connsiteX145" fmla="*/ 204283 w 5734864"/>
              <a:gd name="connsiteY145" fmla="*/ 5639080 h 6858000"/>
              <a:gd name="connsiteX146" fmla="*/ 198948 w 5734864"/>
              <a:gd name="connsiteY146" fmla="*/ 5710958 h 6858000"/>
              <a:gd name="connsiteX147" fmla="*/ 192367 w 5734864"/>
              <a:gd name="connsiteY147" fmla="*/ 5719859 h 6858000"/>
              <a:gd name="connsiteX148" fmla="*/ 188035 w 5734864"/>
              <a:gd name="connsiteY148" fmla="*/ 5729935 h 6858000"/>
              <a:gd name="connsiteX149" fmla="*/ 188428 w 5734864"/>
              <a:gd name="connsiteY149" fmla="*/ 5731182 h 6858000"/>
              <a:gd name="connsiteX150" fmla="*/ 181635 w 5734864"/>
              <a:gd name="connsiteY150" fmla="*/ 5753538 h 6858000"/>
              <a:gd name="connsiteX151" fmla="*/ 169744 w 5734864"/>
              <a:gd name="connsiteY151" fmla="*/ 5796307 h 6858000"/>
              <a:gd name="connsiteX152" fmla="*/ 170351 w 5734864"/>
              <a:gd name="connsiteY152" fmla="*/ 5796644 h 6858000"/>
              <a:gd name="connsiteX153" fmla="*/ 171559 w 5734864"/>
              <a:gd name="connsiteY153" fmla="*/ 5803435 h 6858000"/>
              <a:gd name="connsiteX154" fmla="*/ 172284 w 5734864"/>
              <a:gd name="connsiteY154" fmla="*/ 5816391 h 6858000"/>
              <a:gd name="connsiteX155" fmla="*/ 182542 w 5734864"/>
              <a:gd name="connsiteY155" fmla="*/ 5846382 h 6858000"/>
              <a:gd name="connsiteX156" fmla="*/ 175877 w 5734864"/>
              <a:gd name="connsiteY156" fmla="*/ 5871336 h 6858000"/>
              <a:gd name="connsiteX157" fmla="*/ 174910 w 5734864"/>
              <a:gd name="connsiteY157" fmla="*/ 5876376 h 6858000"/>
              <a:gd name="connsiteX158" fmla="*/ 175047 w 5734864"/>
              <a:gd name="connsiteY158" fmla="*/ 5876483 h 6858000"/>
              <a:gd name="connsiteX159" fmla="*/ 174335 w 5734864"/>
              <a:gd name="connsiteY159" fmla="*/ 5881814 h 6858000"/>
              <a:gd name="connsiteX160" fmla="*/ 171273 w 5734864"/>
              <a:gd name="connsiteY160" fmla="*/ 5895339 h 6858000"/>
              <a:gd name="connsiteX161" fmla="*/ 171658 w 5734864"/>
              <a:gd name="connsiteY161" fmla="*/ 5898749 h 6858000"/>
              <a:gd name="connsiteX162" fmla="*/ 174658 w 5734864"/>
              <a:gd name="connsiteY162" fmla="*/ 5919558 h 6858000"/>
              <a:gd name="connsiteX163" fmla="*/ 169099 w 5734864"/>
              <a:gd name="connsiteY163" fmla="*/ 5984417 h 6858000"/>
              <a:gd name="connsiteX164" fmla="*/ 162007 w 5734864"/>
              <a:gd name="connsiteY164" fmla="*/ 6049043 h 6858000"/>
              <a:gd name="connsiteX165" fmla="*/ 156875 w 5734864"/>
              <a:gd name="connsiteY165" fmla="*/ 6114000 h 6858000"/>
              <a:gd name="connsiteX166" fmla="*/ 165441 w 5734864"/>
              <a:gd name="connsiteY166" fmla="*/ 6146938 h 6858000"/>
              <a:gd name="connsiteX167" fmla="*/ 165177 w 5734864"/>
              <a:gd name="connsiteY167" fmla="*/ 6150658 h 6858000"/>
              <a:gd name="connsiteX168" fmla="*/ 161772 w 5734864"/>
              <a:gd name="connsiteY168" fmla="*/ 6160011 h 6858000"/>
              <a:gd name="connsiteX169" fmla="*/ 160051 w 5734864"/>
              <a:gd name="connsiteY169" fmla="*/ 6163393 h 6858000"/>
              <a:gd name="connsiteX170" fmla="*/ 158473 w 5734864"/>
              <a:gd name="connsiteY170" fmla="*/ 6168628 h 6858000"/>
              <a:gd name="connsiteX171" fmla="*/ 158573 w 5734864"/>
              <a:gd name="connsiteY171" fmla="*/ 6168799 h 6858000"/>
              <a:gd name="connsiteX172" fmla="*/ 146463 w 5734864"/>
              <a:gd name="connsiteY172" fmla="*/ 6196671 h 6858000"/>
              <a:gd name="connsiteX173" fmla="*/ 150209 w 5734864"/>
              <a:gd name="connsiteY173" fmla="*/ 6232365 h 6858000"/>
              <a:gd name="connsiteX174" fmla="*/ 148544 w 5734864"/>
              <a:gd name="connsiteY174" fmla="*/ 6246162 h 6858000"/>
              <a:gd name="connsiteX175" fmla="*/ 148403 w 5734864"/>
              <a:gd name="connsiteY175" fmla="*/ 6253754 h 6858000"/>
              <a:gd name="connsiteX176" fmla="*/ 138880 w 5734864"/>
              <a:gd name="connsiteY176" fmla="*/ 6276449 h 6858000"/>
              <a:gd name="connsiteX177" fmla="*/ 138683 w 5734864"/>
              <a:gd name="connsiteY177" fmla="*/ 6279721 h 6858000"/>
              <a:gd name="connsiteX178" fmla="*/ 130721 w 5734864"/>
              <a:gd name="connsiteY178" fmla="*/ 6293675 h 6858000"/>
              <a:gd name="connsiteX179" fmla="*/ 120717 w 5734864"/>
              <a:gd name="connsiteY179" fmla="*/ 6313967 h 6858000"/>
              <a:gd name="connsiteX180" fmla="*/ 120841 w 5734864"/>
              <a:gd name="connsiteY180" fmla="*/ 6315437 h 6858000"/>
              <a:gd name="connsiteX181" fmla="*/ 115208 w 5734864"/>
              <a:gd name="connsiteY181" fmla="*/ 6324024 h 6858000"/>
              <a:gd name="connsiteX182" fmla="*/ 101217 w 5734864"/>
              <a:gd name="connsiteY182" fmla="*/ 6365923 h 6858000"/>
              <a:gd name="connsiteX183" fmla="*/ 74946 w 5734864"/>
              <a:gd name="connsiteY183" fmla="*/ 6556817 h 6858000"/>
              <a:gd name="connsiteX184" fmla="*/ 16001 w 5734864"/>
              <a:gd name="connsiteY184" fmla="*/ 6808678 h 6858000"/>
              <a:gd name="connsiteX185" fmla="*/ 0 w 5734864"/>
              <a:gd name="connsiteY185" fmla="*/ 6858000 h 6858000"/>
              <a:gd name="connsiteX186" fmla="*/ 5734864 w 5734864"/>
              <a:gd name="connsiteY186" fmla="*/ 6858000 h 6858000"/>
              <a:gd name="connsiteX187" fmla="*/ 5734864 w 5734864"/>
              <a:gd name="connsiteY18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</a:cxnLst>
            <a:rect l="l" t="t" r="r" b="b"/>
            <a:pathLst>
              <a:path w="5734864" h="6858000" fill="norm" stroke="1" extrusionOk="0">
                <a:moveTo>
                  <a:pt x="5734864" y="0"/>
                </a:moveTo>
                <a:lnTo>
                  <a:pt x="771611" y="0"/>
                </a:lnTo>
                <a:cubicBezTo>
                  <a:pt x="771634" y="16369"/>
                  <a:pt x="771656" y="32739"/>
                  <a:pt x="771679" y="49108"/>
                </a:cubicBezTo>
                <a:cubicBezTo>
                  <a:pt x="775201" y="55622"/>
                  <a:pt x="788724" y="196721"/>
                  <a:pt x="794248" y="200968"/>
                </a:cubicBezTo>
                <a:lnTo>
                  <a:pt x="801749" y="414071"/>
                </a:lnTo>
                <a:cubicBezTo>
                  <a:pt x="807329" y="440933"/>
                  <a:pt x="835107" y="598697"/>
                  <a:pt x="818548" y="585467"/>
                </a:cubicBezTo>
                <a:cubicBezTo>
                  <a:pt x="856197" y="664140"/>
                  <a:pt x="837895" y="708473"/>
                  <a:pt x="857476" y="800623"/>
                </a:cubicBezTo>
                <a:cubicBezTo>
                  <a:pt x="822401" y="857344"/>
                  <a:pt x="855723" y="824571"/>
                  <a:pt x="851083" y="878903"/>
                </a:cubicBezTo>
                <a:cubicBezTo>
                  <a:pt x="884811" y="859448"/>
                  <a:pt x="834648" y="946397"/>
                  <a:pt x="873564" y="943826"/>
                </a:cubicBezTo>
                <a:cubicBezTo>
                  <a:pt x="871487" y="953795"/>
                  <a:pt x="868248" y="963533"/>
                  <a:pt x="864705" y="973328"/>
                </a:cubicBezTo>
                <a:lnTo>
                  <a:pt x="862869" y="978457"/>
                </a:lnTo>
                <a:lnTo>
                  <a:pt x="862233" y="998041"/>
                </a:lnTo>
                <a:lnTo>
                  <a:pt x="853665" y="1004750"/>
                </a:lnTo>
                <a:lnTo>
                  <a:pt x="847865" y="1070795"/>
                </a:lnTo>
                <a:cubicBezTo>
                  <a:pt x="870234" y="1110486"/>
                  <a:pt x="833172" y="1190441"/>
                  <a:pt x="862786" y="1238994"/>
                </a:cubicBezTo>
                <a:cubicBezTo>
                  <a:pt x="864699" y="1290599"/>
                  <a:pt x="860615" y="1347716"/>
                  <a:pt x="859345" y="1380427"/>
                </a:cubicBezTo>
                <a:cubicBezTo>
                  <a:pt x="845703" y="1396391"/>
                  <a:pt x="873184" y="1435525"/>
                  <a:pt x="855172" y="1435262"/>
                </a:cubicBezTo>
                <a:lnTo>
                  <a:pt x="860494" y="1453861"/>
                </a:lnTo>
                <a:lnTo>
                  <a:pt x="853731" y="1467047"/>
                </a:lnTo>
                <a:cubicBezTo>
                  <a:pt x="846549" y="1480528"/>
                  <a:pt x="841728" y="1491093"/>
                  <a:pt x="845847" y="1502307"/>
                </a:cubicBezTo>
                <a:lnTo>
                  <a:pt x="817613" y="1565166"/>
                </a:lnTo>
                <a:cubicBezTo>
                  <a:pt x="805468" y="1557258"/>
                  <a:pt x="816534" y="1596564"/>
                  <a:pt x="804223" y="1601941"/>
                </a:cubicBezTo>
                <a:cubicBezTo>
                  <a:pt x="794287" y="1604654"/>
                  <a:pt x="795328" y="1617209"/>
                  <a:pt x="791773" y="1627005"/>
                </a:cubicBezTo>
                <a:cubicBezTo>
                  <a:pt x="781684" y="1634393"/>
                  <a:pt x="772978" y="1683187"/>
                  <a:pt x="774645" y="1699922"/>
                </a:cubicBezTo>
                <a:cubicBezTo>
                  <a:pt x="785341" y="1746767"/>
                  <a:pt x="744845" y="1787099"/>
                  <a:pt x="752343" y="1824604"/>
                </a:cubicBezTo>
                <a:cubicBezTo>
                  <a:pt x="751502" y="1834578"/>
                  <a:pt x="749297" y="1842929"/>
                  <a:pt x="746254" y="1850222"/>
                </a:cubicBezTo>
                <a:lnTo>
                  <a:pt x="728600" y="1869603"/>
                </a:lnTo>
                <a:lnTo>
                  <a:pt x="724396" y="1883104"/>
                </a:lnTo>
                <a:lnTo>
                  <a:pt x="722165" y="1885924"/>
                </a:lnTo>
                <a:lnTo>
                  <a:pt x="721338" y="1887123"/>
                </a:lnTo>
                <a:lnTo>
                  <a:pt x="714840" y="1902274"/>
                </a:lnTo>
                <a:lnTo>
                  <a:pt x="722847" y="1929891"/>
                </a:lnTo>
                <a:lnTo>
                  <a:pt x="714660" y="1982709"/>
                </a:lnTo>
                <a:cubicBezTo>
                  <a:pt x="727725" y="2006201"/>
                  <a:pt x="714739" y="1997091"/>
                  <a:pt x="710759" y="2013010"/>
                </a:cubicBezTo>
                <a:cubicBezTo>
                  <a:pt x="707970" y="2027531"/>
                  <a:pt x="700788" y="2054714"/>
                  <a:pt x="697927" y="2069833"/>
                </a:cubicBezTo>
                <a:cubicBezTo>
                  <a:pt x="685211" y="2080229"/>
                  <a:pt x="698762" y="2088241"/>
                  <a:pt x="693594" y="2103731"/>
                </a:cubicBezTo>
                <a:cubicBezTo>
                  <a:pt x="688481" y="2110649"/>
                  <a:pt x="687183" y="2115973"/>
                  <a:pt x="691109" y="2124027"/>
                </a:cubicBezTo>
                <a:cubicBezTo>
                  <a:pt x="666413" y="2155740"/>
                  <a:pt x="688031" y="2144874"/>
                  <a:pt x="676593" y="2176182"/>
                </a:cubicBezTo>
                <a:cubicBezTo>
                  <a:pt x="665190" y="2202944"/>
                  <a:pt x="656416" y="2233857"/>
                  <a:pt x="633227" y="2258036"/>
                </a:cubicBezTo>
                <a:cubicBezTo>
                  <a:pt x="626930" y="2262191"/>
                  <a:pt x="623498" y="2274069"/>
                  <a:pt x="625564" y="2284567"/>
                </a:cubicBezTo>
                <a:cubicBezTo>
                  <a:pt x="625918" y="2286374"/>
                  <a:pt x="626427" y="2288071"/>
                  <a:pt x="627074" y="2289605"/>
                </a:cubicBezTo>
                <a:cubicBezTo>
                  <a:pt x="619029" y="2296628"/>
                  <a:pt x="616453" y="2303188"/>
                  <a:pt x="614574" y="2308717"/>
                </a:cubicBezTo>
                <a:lnTo>
                  <a:pt x="606890" y="2320662"/>
                </a:lnTo>
                <a:lnTo>
                  <a:pt x="605558" y="2327897"/>
                </a:lnTo>
                <a:lnTo>
                  <a:pt x="602202" y="2357749"/>
                </a:lnTo>
                <a:lnTo>
                  <a:pt x="600213" y="2364905"/>
                </a:lnTo>
                <a:lnTo>
                  <a:pt x="597160" y="2388351"/>
                </a:lnTo>
                <a:lnTo>
                  <a:pt x="597982" y="2402296"/>
                </a:lnTo>
                <a:lnTo>
                  <a:pt x="593150" y="2420015"/>
                </a:lnTo>
                <a:cubicBezTo>
                  <a:pt x="593044" y="2420926"/>
                  <a:pt x="592939" y="2421838"/>
                  <a:pt x="592833" y="2422749"/>
                </a:cubicBezTo>
                <a:lnTo>
                  <a:pt x="594479" y="2426002"/>
                </a:lnTo>
                <a:cubicBezTo>
                  <a:pt x="594168" y="2427683"/>
                  <a:pt x="593118" y="2429721"/>
                  <a:pt x="591963" y="2431950"/>
                </a:cubicBezTo>
                <a:cubicBezTo>
                  <a:pt x="591823" y="2432599"/>
                  <a:pt x="591684" y="2433248"/>
                  <a:pt x="591544" y="2433897"/>
                </a:cubicBezTo>
                <a:lnTo>
                  <a:pt x="589519" y="2451398"/>
                </a:lnTo>
                <a:cubicBezTo>
                  <a:pt x="589692" y="2452777"/>
                  <a:pt x="589864" y="2454157"/>
                  <a:pt x="590037" y="2455536"/>
                </a:cubicBezTo>
                <a:lnTo>
                  <a:pt x="588179" y="2462981"/>
                </a:lnTo>
                <a:lnTo>
                  <a:pt x="583434" y="2503991"/>
                </a:lnTo>
                <a:cubicBezTo>
                  <a:pt x="576530" y="2566058"/>
                  <a:pt x="570433" y="2625224"/>
                  <a:pt x="567942" y="2652936"/>
                </a:cubicBezTo>
                <a:cubicBezTo>
                  <a:pt x="570864" y="2658290"/>
                  <a:pt x="572739" y="2664095"/>
                  <a:pt x="573869" y="2670188"/>
                </a:cubicBezTo>
                <a:lnTo>
                  <a:pt x="575243" y="2688114"/>
                </a:lnTo>
                <a:lnTo>
                  <a:pt x="573824" y="2689856"/>
                </a:lnTo>
                <a:cubicBezTo>
                  <a:pt x="569972" y="2698471"/>
                  <a:pt x="569572" y="2704494"/>
                  <a:pt x="570699" y="2709353"/>
                </a:cubicBezTo>
                <a:lnTo>
                  <a:pt x="573192" y="2714527"/>
                </a:lnTo>
                <a:cubicBezTo>
                  <a:pt x="572809" y="2719080"/>
                  <a:pt x="572427" y="2723634"/>
                  <a:pt x="572044" y="2728187"/>
                </a:cubicBezTo>
                <a:cubicBezTo>
                  <a:pt x="572184" y="2737412"/>
                  <a:pt x="572325" y="2746638"/>
                  <a:pt x="572465" y="2755863"/>
                </a:cubicBezTo>
                <a:lnTo>
                  <a:pt x="570028" y="2760324"/>
                </a:lnTo>
                <a:lnTo>
                  <a:pt x="566748" y="2800948"/>
                </a:lnTo>
                <a:lnTo>
                  <a:pt x="565509" y="2801167"/>
                </a:lnTo>
                <a:cubicBezTo>
                  <a:pt x="562655" y="2802587"/>
                  <a:pt x="560408" y="2805381"/>
                  <a:pt x="559367" y="2811129"/>
                </a:cubicBezTo>
                <a:cubicBezTo>
                  <a:pt x="543471" y="2797318"/>
                  <a:pt x="552020" y="2812773"/>
                  <a:pt x="550354" y="2830949"/>
                </a:cubicBezTo>
                <a:cubicBezTo>
                  <a:pt x="525292" y="2813553"/>
                  <a:pt x="531129" y="2868192"/>
                  <a:pt x="514795" y="2872433"/>
                </a:cubicBezTo>
                <a:lnTo>
                  <a:pt x="509875" y="2923099"/>
                </a:lnTo>
                <a:lnTo>
                  <a:pt x="509577" y="2923197"/>
                </a:lnTo>
                <a:cubicBezTo>
                  <a:pt x="508704" y="2924865"/>
                  <a:pt x="508038" y="2927556"/>
                  <a:pt x="507597" y="2931868"/>
                </a:cubicBezTo>
                <a:cubicBezTo>
                  <a:pt x="507524" y="2934019"/>
                  <a:pt x="507452" y="2936171"/>
                  <a:pt x="507379" y="2938322"/>
                </a:cubicBezTo>
                <a:lnTo>
                  <a:pt x="504725" y="2954519"/>
                </a:lnTo>
                <a:lnTo>
                  <a:pt x="502018" y="2959643"/>
                </a:lnTo>
                <a:lnTo>
                  <a:pt x="498360" y="2961019"/>
                </a:lnTo>
                <a:lnTo>
                  <a:pt x="498483" y="2962590"/>
                </a:lnTo>
                <a:cubicBezTo>
                  <a:pt x="502388" y="2975027"/>
                  <a:pt x="510202" y="2980016"/>
                  <a:pt x="484403" y="2990538"/>
                </a:cubicBezTo>
                <a:cubicBezTo>
                  <a:pt x="489425" y="3018352"/>
                  <a:pt x="474337" y="3021029"/>
                  <a:pt x="463075" y="3055956"/>
                </a:cubicBezTo>
                <a:cubicBezTo>
                  <a:pt x="469487" y="3072485"/>
                  <a:pt x="464165" y="3083955"/>
                  <a:pt x="455013" y="3094482"/>
                </a:cubicBezTo>
                <a:cubicBezTo>
                  <a:pt x="453131" y="3130054"/>
                  <a:pt x="437643" y="3160106"/>
                  <a:pt x="428391" y="3198850"/>
                </a:cubicBezTo>
                <a:lnTo>
                  <a:pt x="401440" y="3307560"/>
                </a:lnTo>
                <a:lnTo>
                  <a:pt x="386076" y="3373943"/>
                </a:lnTo>
                <a:cubicBezTo>
                  <a:pt x="386236" y="3376061"/>
                  <a:pt x="380537" y="3378856"/>
                  <a:pt x="374726" y="3381364"/>
                </a:cubicBezTo>
                <a:lnTo>
                  <a:pt x="369145" y="3383729"/>
                </a:lnTo>
                <a:lnTo>
                  <a:pt x="364294" y="3414159"/>
                </a:lnTo>
                <a:lnTo>
                  <a:pt x="366450" y="3436925"/>
                </a:lnTo>
                <a:lnTo>
                  <a:pt x="351743" y="3521619"/>
                </a:lnTo>
                <a:lnTo>
                  <a:pt x="345784" y="3603757"/>
                </a:lnTo>
                <a:cubicBezTo>
                  <a:pt x="345255" y="3619979"/>
                  <a:pt x="344727" y="3636202"/>
                  <a:pt x="344198" y="3652424"/>
                </a:cubicBezTo>
                <a:lnTo>
                  <a:pt x="352450" y="3665222"/>
                </a:lnTo>
                <a:lnTo>
                  <a:pt x="342621" y="3700804"/>
                </a:lnTo>
                <a:lnTo>
                  <a:pt x="341514" y="3734774"/>
                </a:lnTo>
                <a:cubicBezTo>
                  <a:pt x="341212" y="3751567"/>
                  <a:pt x="340909" y="3768360"/>
                  <a:pt x="340607" y="3785153"/>
                </a:cubicBezTo>
                <a:cubicBezTo>
                  <a:pt x="340640" y="3786161"/>
                  <a:pt x="340674" y="3787169"/>
                  <a:pt x="340707" y="3788177"/>
                </a:cubicBezTo>
                <a:cubicBezTo>
                  <a:pt x="340592" y="3791719"/>
                  <a:pt x="340476" y="3795261"/>
                  <a:pt x="340361" y="3798803"/>
                </a:cubicBezTo>
                <a:cubicBezTo>
                  <a:pt x="340121" y="3812119"/>
                  <a:pt x="339882" y="3825434"/>
                  <a:pt x="339642" y="3838750"/>
                </a:cubicBezTo>
                <a:cubicBezTo>
                  <a:pt x="337363" y="3949044"/>
                  <a:pt x="361794" y="3960437"/>
                  <a:pt x="360295" y="4015196"/>
                </a:cubicBezTo>
                <a:lnTo>
                  <a:pt x="339043" y="4052778"/>
                </a:lnTo>
                <a:lnTo>
                  <a:pt x="339343" y="4096257"/>
                </a:lnTo>
                <a:cubicBezTo>
                  <a:pt x="362058" y="4159145"/>
                  <a:pt x="332404" y="4250479"/>
                  <a:pt x="340786" y="4321136"/>
                </a:cubicBezTo>
                <a:cubicBezTo>
                  <a:pt x="341421" y="4376624"/>
                  <a:pt x="344189" y="4407708"/>
                  <a:pt x="343158" y="4429174"/>
                </a:cubicBezTo>
                <a:cubicBezTo>
                  <a:pt x="340948" y="4436304"/>
                  <a:pt x="337887" y="4443121"/>
                  <a:pt x="334599" y="4449938"/>
                </a:cubicBezTo>
                <a:lnTo>
                  <a:pt x="332890" y="4453515"/>
                </a:lnTo>
                <a:lnTo>
                  <a:pt x="331105" y="4467941"/>
                </a:lnTo>
                <a:lnTo>
                  <a:pt x="324289" y="4471861"/>
                </a:lnTo>
                <a:lnTo>
                  <a:pt x="317079" y="4493468"/>
                </a:lnTo>
                <a:cubicBezTo>
                  <a:pt x="315353" y="4501584"/>
                  <a:pt x="314639" y="4510343"/>
                  <a:pt x="315557" y="4520067"/>
                </a:cubicBezTo>
                <a:cubicBezTo>
                  <a:pt x="315451" y="4525669"/>
                  <a:pt x="315346" y="4531270"/>
                  <a:pt x="315240" y="4536872"/>
                </a:cubicBezTo>
                <a:lnTo>
                  <a:pt x="316200" y="4538297"/>
                </a:lnTo>
                <a:cubicBezTo>
                  <a:pt x="316738" y="4541182"/>
                  <a:pt x="316785" y="4544563"/>
                  <a:pt x="317507" y="4547582"/>
                </a:cubicBezTo>
                <a:cubicBezTo>
                  <a:pt x="322716" y="4552468"/>
                  <a:pt x="324912" y="4582137"/>
                  <a:pt x="323078" y="4592102"/>
                </a:cubicBezTo>
                <a:cubicBezTo>
                  <a:pt x="314597" y="4619728"/>
                  <a:pt x="334923" y="4645745"/>
                  <a:pt x="328722" y="4667914"/>
                </a:cubicBezTo>
                <a:cubicBezTo>
                  <a:pt x="330810" y="4685069"/>
                  <a:pt x="333803" y="4690356"/>
                  <a:pt x="335597" y="4695035"/>
                </a:cubicBezTo>
                <a:lnTo>
                  <a:pt x="339485" y="4695979"/>
                </a:lnTo>
                <a:lnTo>
                  <a:pt x="341089" y="4704268"/>
                </a:lnTo>
                <a:lnTo>
                  <a:pt x="342177" y="4706060"/>
                </a:lnTo>
                <a:cubicBezTo>
                  <a:pt x="344268" y="4709474"/>
                  <a:pt x="346234" y="4712931"/>
                  <a:pt x="347751" y="4716754"/>
                </a:cubicBezTo>
                <a:lnTo>
                  <a:pt x="344125" y="4764669"/>
                </a:lnTo>
                <a:lnTo>
                  <a:pt x="340188" y="4779386"/>
                </a:lnTo>
                <a:lnTo>
                  <a:pt x="335146" y="4787491"/>
                </a:lnTo>
                <a:lnTo>
                  <a:pt x="319124" y="4843514"/>
                </a:lnTo>
                <a:lnTo>
                  <a:pt x="305956" y="4881505"/>
                </a:lnTo>
                <a:lnTo>
                  <a:pt x="301062" y="4889332"/>
                </a:lnTo>
                <a:lnTo>
                  <a:pt x="302141" y="4899400"/>
                </a:lnTo>
                <a:cubicBezTo>
                  <a:pt x="302767" y="4900706"/>
                  <a:pt x="303536" y="4901803"/>
                  <a:pt x="304424" y="4902664"/>
                </a:cubicBezTo>
                <a:lnTo>
                  <a:pt x="293123" y="4932769"/>
                </a:lnTo>
                <a:lnTo>
                  <a:pt x="292275" y="4936482"/>
                </a:lnTo>
                <a:lnTo>
                  <a:pt x="288304" y="4962325"/>
                </a:lnTo>
                <a:cubicBezTo>
                  <a:pt x="288009" y="4988948"/>
                  <a:pt x="287715" y="5015570"/>
                  <a:pt x="287420" y="5042193"/>
                </a:cubicBezTo>
                <a:cubicBezTo>
                  <a:pt x="295373" y="5039737"/>
                  <a:pt x="281659" y="5060438"/>
                  <a:pt x="287020" y="5065655"/>
                </a:cubicBezTo>
                <a:cubicBezTo>
                  <a:pt x="291675" y="5068928"/>
                  <a:pt x="288601" y="5075970"/>
                  <a:pt x="288488" y="5082216"/>
                </a:cubicBezTo>
                <a:cubicBezTo>
                  <a:pt x="292282" y="5088207"/>
                  <a:pt x="287008" y="5117775"/>
                  <a:pt x="282763" y="5127114"/>
                </a:cubicBezTo>
                <a:cubicBezTo>
                  <a:pt x="267723" y="5152218"/>
                  <a:pt x="280799" y="5182399"/>
                  <a:pt x="269316" y="5202682"/>
                </a:cubicBezTo>
                <a:cubicBezTo>
                  <a:pt x="267050" y="5219969"/>
                  <a:pt x="268614" y="5225841"/>
                  <a:pt x="269174" y="5230835"/>
                </a:cubicBezTo>
                <a:lnTo>
                  <a:pt x="272679" y="5232660"/>
                </a:lnTo>
                <a:lnTo>
                  <a:pt x="272160" y="5241150"/>
                </a:lnTo>
                <a:lnTo>
                  <a:pt x="272760" y="5243156"/>
                </a:lnTo>
                <a:cubicBezTo>
                  <a:pt x="273922" y="5246984"/>
                  <a:pt x="274952" y="5250824"/>
                  <a:pt x="275462" y="5254919"/>
                </a:cubicBezTo>
                <a:cubicBezTo>
                  <a:pt x="258407" y="5258851"/>
                  <a:pt x="276976" y="5290392"/>
                  <a:pt x="262897" y="5286259"/>
                </a:cubicBezTo>
                <a:cubicBezTo>
                  <a:pt x="262724" y="5309439"/>
                  <a:pt x="239612" y="5337531"/>
                  <a:pt x="252761" y="5357801"/>
                </a:cubicBezTo>
                <a:cubicBezTo>
                  <a:pt x="248775" y="5392256"/>
                  <a:pt x="247799" y="5423412"/>
                  <a:pt x="242360" y="5460080"/>
                </a:cubicBezTo>
                <a:cubicBezTo>
                  <a:pt x="232632" y="5488478"/>
                  <a:pt x="242025" y="5519143"/>
                  <a:pt x="229880" y="5539714"/>
                </a:cubicBezTo>
                <a:cubicBezTo>
                  <a:pt x="230558" y="5572454"/>
                  <a:pt x="222150" y="5613340"/>
                  <a:pt x="204283" y="5639080"/>
                </a:cubicBezTo>
                <a:cubicBezTo>
                  <a:pt x="201596" y="5674226"/>
                  <a:pt x="191051" y="5680198"/>
                  <a:pt x="198948" y="5710958"/>
                </a:cubicBezTo>
                <a:cubicBezTo>
                  <a:pt x="196338" y="5713534"/>
                  <a:pt x="194185" y="5716550"/>
                  <a:pt x="192367" y="5719859"/>
                </a:cubicBezTo>
                <a:lnTo>
                  <a:pt x="188035" y="5729935"/>
                </a:lnTo>
                <a:lnTo>
                  <a:pt x="188428" y="5731182"/>
                </a:lnTo>
                <a:lnTo>
                  <a:pt x="181635" y="5753538"/>
                </a:lnTo>
                <a:lnTo>
                  <a:pt x="169744" y="5796307"/>
                </a:lnTo>
                <a:lnTo>
                  <a:pt x="170351" y="5796644"/>
                </a:lnTo>
                <a:cubicBezTo>
                  <a:pt x="171558" y="5797954"/>
                  <a:pt x="172173" y="5799948"/>
                  <a:pt x="171559" y="5803435"/>
                </a:cubicBezTo>
                <a:cubicBezTo>
                  <a:pt x="182664" y="5798231"/>
                  <a:pt x="175075" y="5805646"/>
                  <a:pt x="172284" y="5816391"/>
                </a:cubicBezTo>
                <a:cubicBezTo>
                  <a:pt x="188911" y="5810703"/>
                  <a:pt x="174844" y="5841128"/>
                  <a:pt x="182542" y="5846382"/>
                </a:cubicBezTo>
                <a:cubicBezTo>
                  <a:pt x="180118" y="5854404"/>
                  <a:pt x="177856" y="5862781"/>
                  <a:pt x="175877" y="5871336"/>
                </a:cubicBezTo>
                <a:lnTo>
                  <a:pt x="174910" y="5876376"/>
                </a:lnTo>
                <a:lnTo>
                  <a:pt x="175047" y="5876483"/>
                </a:lnTo>
                <a:cubicBezTo>
                  <a:pt x="175167" y="5877594"/>
                  <a:pt x="174973" y="5879257"/>
                  <a:pt x="174335" y="5881814"/>
                </a:cubicBezTo>
                <a:lnTo>
                  <a:pt x="171273" y="5895339"/>
                </a:lnTo>
                <a:cubicBezTo>
                  <a:pt x="171401" y="5896476"/>
                  <a:pt x="171530" y="5897612"/>
                  <a:pt x="171658" y="5898749"/>
                </a:cubicBezTo>
                <a:lnTo>
                  <a:pt x="174658" y="5919558"/>
                </a:lnTo>
                <a:cubicBezTo>
                  <a:pt x="173958" y="5933601"/>
                  <a:pt x="171208" y="5962838"/>
                  <a:pt x="169099" y="5984417"/>
                </a:cubicBezTo>
                <a:cubicBezTo>
                  <a:pt x="162916" y="6005205"/>
                  <a:pt x="164971" y="6025162"/>
                  <a:pt x="162007" y="6049043"/>
                </a:cubicBezTo>
                <a:cubicBezTo>
                  <a:pt x="150795" y="6073830"/>
                  <a:pt x="160091" y="6088483"/>
                  <a:pt x="156875" y="6114000"/>
                </a:cubicBezTo>
                <a:cubicBezTo>
                  <a:pt x="141597" y="6134477"/>
                  <a:pt x="163381" y="6133378"/>
                  <a:pt x="165441" y="6146938"/>
                </a:cubicBezTo>
                <a:lnTo>
                  <a:pt x="165177" y="6150658"/>
                </a:lnTo>
                <a:lnTo>
                  <a:pt x="161772" y="6160011"/>
                </a:lnTo>
                <a:lnTo>
                  <a:pt x="160051" y="6163393"/>
                </a:lnTo>
                <a:cubicBezTo>
                  <a:pt x="159032" y="6165775"/>
                  <a:pt x="158564" y="6167421"/>
                  <a:pt x="158473" y="6168628"/>
                </a:cubicBezTo>
                <a:cubicBezTo>
                  <a:pt x="158506" y="6168685"/>
                  <a:pt x="158540" y="6168742"/>
                  <a:pt x="158573" y="6168799"/>
                </a:cubicBezTo>
                <a:lnTo>
                  <a:pt x="146463" y="6196671"/>
                </a:lnTo>
                <a:cubicBezTo>
                  <a:pt x="152348" y="6205503"/>
                  <a:pt x="134460" y="6231012"/>
                  <a:pt x="150209" y="6232365"/>
                </a:cubicBezTo>
                <a:cubicBezTo>
                  <a:pt x="145821" y="6242321"/>
                  <a:pt x="137774" y="6246719"/>
                  <a:pt x="148544" y="6246162"/>
                </a:cubicBezTo>
                <a:cubicBezTo>
                  <a:pt x="147378" y="6249522"/>
                  <a:pt x="147566" y="6251866"/>
                  <a:pt x="148403" y="6253754"/>
                </a:cubicBezTo>
                <a:lnTo>
                  <a:pt x="138880" y="6276449"/>
                </a:lnTo>
                <a:cubicBezTo>
                  <a:pt x="138814" y="6277540"/>
                  <a:pt x="138749" y="6278630"/>
                  <a:pt x="138683" y="6279721"/>
                </a:cubicBezTo>
                <a:lnTo>
                  <a:pt x="130721" y="6293675"/>
                </a:lnTo>
                <a:lnTo>
                  <a:pt x="120717" y="6313967"/>
                </a:lnTo>
                <a:cubicBezTo>
                  <a:pt x="120758" y="6314457"/>
                  <a:pt x="120800" y="6314947"/>
                  <a:pt x="120841" y="6315437"/>
                </a:cubicBezTo>
                <a:lnTo>
                  <a:pt x="115208" y="6324024"/>
                </a:lnTo>
                <a:cubicBezTo>
                  <a:pt x="113007" y="6326672"/>
                  <a:pt x="103991" y="6364381"/>
                  <a:pt x="101217" y="6365923"/>
                </a:cubicBezTo>
                <a:lnTo>
                  <a:pt x="74946" y="6556817"/>
                </a:lnTo>
                <a:cubicBezTo>
                  <a:pt x="55357" y="6665926"/>
                  <a:pt x="35695" y="6744075"/>
                  <a:pt x="16001" y="6808678"/>
                </a:cubicBezTo>
                <a:lnTo>
                  <a:pt x="0" y="6858000"/>
                </a:lnTo>
                <a:lnTo>
                  <a:pt x="5734864" y="6858000"/>
                </a:lnTo>
                <a:lnTo>
                  <a:pt x="5734864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501A4338-EBAE-ED40-8475-2E6AE1B9F2FD}" type="slidenum">
              <a:rPr lang="tr-TR"/>
              <a:t/>
            </a:fld>
            <a:endParaRPr lang="tr-TR"/>
          </a:p>
        </p:txBody>
      </p:sp>
      <p:sp>
        <p:nvSpPr>
          <p:cNvPr id="5" name="Dikdörtgen 4"/>
          <p:cNvSpPr/>
          <p:nvPr/>
        </p:nvSpPr>
        <p:spPr bwMode="auto">
          <a:xfrm>
            <a:off x="615890" y="598093"/>
            <a:ext cx="8140183" cy="523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defRPr/>
            </a:pPr>
            <a:r>
              <a:rPr lang="tr-TR" sz="2800" b="1">
                <a:solidFill>
                  <a:srgbClr val="DC2225"/>
                </a:solidFill>
                <a:ea typeface="+mj-ea"/>
                <a:cs typeface="+mj-cs"/>
              </a:rPr>
              <a:t>AŞI KARARLILIĞI ile MÜMKÜN!</a:t>
            </a:r>
            <a:endParaRPr/>
          </a:p>
        </p:txBody>
      </p:sp>
      <p:sp>
        <p:nvSpPr>
          <p:cNvPr id="6" name="Rectangle 1"/>
          <p:cNvSpPr txBox="1">
            <a:spLocks noChangeArrowheads="1"/>
          </p:cNvSpPr>
          <p:nvPr/>
        </p:nvSpPr>
        <p:spPr bwMode="auto">
          <a:xfrm>
            <a:off x="943609" y="2266311"/>
            <a:ext cx="2519164" cy="286232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/>
            <a:sp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tr-TR" sz="2400" b="1"/>
              <a:t>POLİO</a:t>
            </a:r>
            <a:r>
              <a:rPr lang="tr-TR" sz="2400"/>
              <a:t> </a:t>
            </a:r>
            <a:endParaRPr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tr-TR" sz="200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tr-TR" sz="2000"/>
              <a:t>Son vaka: 1998</a:t>
            </a:r>
            <a:endParaRPr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tr-TR" sz="2000"/>
              <a:t>2002’de DSÖ sertifikası</a:t>
            </a:r>
            <a:endParaRPr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tr-TR" sz="2000"/>
              <a:t> </a:t>
            </a:r>
            <a:r>
              <a:rPr lang="tr-TR" sz="2000" i="1"/>
              <a:t>“</a:t>
            </a:r>
            <a:r>
              <a:rPr lang="tr-TR" sz="2000" i="1"/>
              <a:t>Polioyu</a:t>
            </a:r>
            <a:r>
              <a:rPr lang="tr-TR" sz="2000" i="1"/>
              <a:t> birlikte yendik”</a:t>
            </a:r>
            <a:endParaRPr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endParaRPr lang="tr-TR" sz="1800">
              <a:latin typeface="Ari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tr-TR" sz="1800">
              <a:latin typeface="Arial"/>
            </a:endParaRPr>
          </a:p>
        </p:txBody>
      </p:sp>
      <p:sp>
        <p:nvSpPr>
          <p:cNvPr id="7" name="Metin kutusu 6"/>
          <p:cNvSpPr txBox="1"/>
          <p:nvPr/>
        </p:nvSpPr>
        <p:spPr bwMode="auto">
          <a:xfrm>
            <a:off x="3275046" y="2266311"/>
            <a:ext cx="46325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>
                <a:solidFill>
                  <a:prstClr val="black"/>
                </a:solidFill>
              </a:rPr>
              <a:t>MATERNAL-NEONATAL TETANOZ</a:t>
            </a:r>
            <a:r>
              <a:rPr lang="tr-TR" sz="2400">
                <a:solidFill>
                  <a:prstClr val="black"/>
                </a:solidFill>
              </a:rPr>
              <a:t> </a:t>
            </a:r>
            <a:endParaRPr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tr-TR">
              <a:solidFill>
                <a:prstClr val="black"/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tr-TR" sz="2000">
                <a:solidFill>
                  <a:prstClr val="black"/>
                </a:solidFill>
              </a:rPr>
              <a:t>Gebe ve riskli grup aşılamaları</a:t>
            </a:r>
            <a:endParaRPr/>
          </a:p>
          <a:p>
            <a:pPr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tr-TR" sz="2000">
                <a:solidFill>
                  <a:prstClr val="black"/>
                </a:solidFill>
              </a:rPr>
              <a:t>2009’da eliminasyon ilanı</a:t>
            </a:r>
            <a:endParaRPr/>
          </a:p>
          <a:p>
            <a:pPr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tr-TR" sz="2000">
                <a:solidFill>
                  <a:prstClr val="black"/>
                </a:solidFill>
              </a:rPr>
              <a:t> </a:t>
            </a:r>
            <a:r>
              <a:rPr lang="tr-TR" sz="2000" i="1">
                <a:solidFill>
                  <a:prstClr val="black"/>
                </a:solidFill>
              </a:rPr>
              <a:t>“ASM uygulamalarıyla küresel başarı”</a:t>
            </a:r>
            <a:endParaRPr/>
          </a:p>
          <a:p>
            <a:pPr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endParaRPr lang="tr-TR">
              <a:solidFill>
                <a:prstClr val="black"/>
              </a:solidFill>
              <a:latin typeface="Arial"/>
            </a:endParaRPr>
          </a:p>
        </p:txBody>
      </p:sp>
      <p:sp>
        <p:nvSpPr>
          <p:cNvPr id="8" name="Metin kutusu 7"/>
          <p:cNvSpPr txBox="1"/>
          <p:nvPr/>
        </p:nvSpPr>
        <p:spPr bwMode="auto">
          <a:xfrm>
            <a:off x="7977674" y="2266311"/>
            <a:ext cx="3553738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/>
              <a:t> DİFTERİ</a:t>
            </a:r>
            <a:r>
              <a:rPr lang="tr-TR">
                <a:latin typeface="Arial"/>
              </a:rPr>
              <a:t> </a:t>
            </a:r>
            <a:endParaRPr/>
          </a:p>
          <a:p>
            <a:pPr lvl="0">
              <a:spcBef>
                <a:spcPts val="0"/>
              </a:spcBef>
              <a:spcAft>
                <a:spcPts val="0"/>
              </a:spcAft>
              <a:defRPr/>
            </a:pPr>
            <a:endParaRPr lang="tr-TR">
              <a:latin typeface="Arial"/>
            </a:endParaRPr>
          </a:p>
          <a:p>
            <a:pPr lvl="0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tr-TR" sz="2000">
                <a:latin typeface="Calibri"/>
                <a:ea typeface="Calibri"/>
                <a:cs typeface="Calibri"/>
              </a:rPr>
              <a:t>Sistematik aşılamayla insidansta düşüş</a:t>
            </a:r>
            <a:endParaRPr/>
          </a:p>
          <a:p>
            <a:pPr lvl="0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tr-TR" sz="2000">
                <a:latin typeface="Calibri"/>
                <a:ea typeface="Calibri"/>
                <a:cs typeface="Calibri"/>
              </a:rPr>
              <a:t>Son vaka: 2011</a:t>
            </a:r>
            <a:endParaRPr/>
          </a:p>
          <a:p>
            <a:pPr lvl="0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tr-TR" sz="2000">
                <a:latin typeface="Calibri"/>
                <a:ea typeface="Calibri"/>
                <a:cs typeface="Calibri"/>
              </a:rPr>
              <a:t> </a:t>
            </a:r>
            <a:r>
              <a:rPr lang="tr-TR" sz="2000" i="1">
                <a:latin typeface="Calibri"/>
                <a:ea typeface="Calibri"/>
                <a:cs typeface="Calibri"/>
              </a:rPr>
              <a:t>“Nadir görülen hastalık haline geldi</a:t>
            </a:r>
            <a:r>
              <a:rPr lang="tr-TR" sz="2000" i="1">
                <a:latin typeface="Arial"/>
              </a:rPr>
              <a:t>”</a:t>
            </a:r>
            <a:endParaRPr lang="tr-TR" sz="200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tr-TR"/>
              <a:t>TEŞEKKÜRLER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 bwMode="auto">
          <a:xfrm>
            <a:off x="780411" y="624120"/>
            <a:ext cx="11089225" cy="504497"/>
          </a:xfrm>
        </p:spPr>
        <p:txBody>
          <a:bodyPr/>
          <a:lstStyle/>
          <a:p>
            <a:pPr>
              <a:defRPr/>
            </a:pPr>
            <a:r>
              <a:rPr lang="tr-TR"/>
              <a:t>Amaç ve Öğrenim Hedefleri</a:t>
            </a:r>
            <a:endParaRPr/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501A4338-EBAE-ED40-8475-2E6AE1B9F2FD}" type="slidenum">
              <a:rPr lang="tr-TR"/>
              <a:t/>
            </a:fld>
            <a:endParaRPr lang="tr-TR"/>
          </a:p>
        </p:txBody>
      </p:sp>
      <p:sp>
        <p:nvSpPr>
          <p:cNvPr id="7" name="Dikdörtgen 6"/>
          <p:cNvSpPr/>
          <p:nvPr/>
        </p:nvSpPr>
        <p:spPr bwMode="auto">
          <a:xfrm>
            <a:off x="780409" y="2551835"/>
            <a:ext cx="8622480" cy="1920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  <a:defRPr/>
            </a:pPr>
            <a:r>
              <a:rPr lang="tr-TR" sz="2000"/>
              <a:t>Toplumsal Bağışıklık ve Aşı tereddüdü temel </a:t>
            </a:r>
            <a:r>
              <a:rPr lang="tr-TR" sz="2000"/>
              <a:t>kavramlarını tanımlayabilmek.</a:t>
            </a:r>
            <a:endParaRPr lang="tr-TR" sz="2000"/>
          </a:p>
          <a:p>
            <a:pPr>
              <a:defRPr/>
            </a:pPr>
            <a:endParaRPr lang="tr-TR" sz="2000"/>
          </a:p>
          <a:p>
            <a:pPr marL="285750" indent="-285750">
              <a:buFont typeface="Arial"/>
              <a:buChar char="•"/>
              <a:defRPr/>
            </a:pPr>
            <a:r>
              <a:rPr lang="tr-TR" sz="2000"/>
              <a:t>Bireylerin aşıya yönelik tutum ve davranışlarını etkileyen psikolojik, sosyal ve yapısal faktörleri tanımlayabilmek.</a:t>
            </a:r>
            <a:endParaRPr/>
          </a:p>
          <a:p>
            <a:pPr>
              <a:defRPr/>
            </a:pPr>
            <a:endParaRPr lang="tr-TR" sz="2000"/>
          </a:p>
          <a:p>
            <a:pPr marL="285750" indent="-285750">
              <a:buFont typeface="Arial"/>
              <a:buChar char="•"/>
              <a:defRPr/>
            </a:pPr>
            <a:r>
              <a:rPr lang="tr-TR" sz="2000"/>
              <a:t>Yanlış bilgilendirme ve toplumsal algının etkilerini açıklayabilmek.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 bwMode="auto">
          <a:xfrm>
            <a:off x="551383" y="553728"/>
            <a:ext cx="11089225" cy="504497"/>
          </a:xfrm>
        </p:spPr>
        <p:txBody>
          <a:bodyPr/>
          <a:lstStyle/>
          <a:p>
            <a:pPr>
              <a:defRPr/>
            </a:pPr>
            <a:r>
              <a:rPr lang="tr-TR"/>
              <a:t>Toplumsal Bağışıklama</a:t>
            </a:r>
            <a:endParaRPr/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501A4338-EBAE-ED40-8475-2E6AE1B9F2FD}" type="slidenum">
              <a:rPr lang="tr-TR"/>
              <a:t/>
            </a:fld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 bwMode="auto"/>
        <p:txBody>
          <a:bodyPr>
            <a:normAutofit/>
          </a:bodyPr>
          <a:lstStyle/>
          <a:p>
            <a:pPr>
              <a:defRPr/>
            </a:pPr>
            <a:r>
              <a:rPr lang="tr-TR" sz="2000"/>
              <a:t>                                                                                                       </a:t>
            </a:r>
            <a:endParaRPr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51383" y="1008532"/>
            <a:ext cx="7075245" cy="5114844"/>
          </a:xfrm>
          <a:prstGeom prst="rect">
            <a:avLst/>
          </a:prstGeom>
        </p:spPr>
      </p:pic>
      <p:sp>
        <p:nvSpPr>
          <p:cNvPr id="6" name="Metin kutusu 5"/>
          <p:cNvSpPr txBox="1"/>
          <p:nvPr/>
        </p:nvSpPr>
        <p:spPr bwMode="auto">
          <a:xfrm>
            <a:off x="7812510" y="2454080"/>
            <a:ext cx="39615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tr-TR"/>
              <a:t>Bir toplumda aşılanma oranı belirli bir düzeye ulaştığında, aşılanmamış bireylerin de hastalıkla karşılaşma olasılığı azalır.</a:t>
            </a:r>
            <a:endParaRPr/>
          </a:p>
          <a:p>
            <a:pPr>
              <a:defRPr/>
            </a:pPr>
            <a:endParaRPr lang="tr-TR"/>
          </a:p>
          <a:p>
            <a:pPr>
              <a:defRPr/>
            </a:pPr>
            <a:r>
              <a:rPr lang="tr-TR"/>
              <a:t> Bu nedenle toplumsal bağışıklığın sağlanabilmesi için ilgili aşının toplumda yeterli oranda uygulanması gereklidir.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501A4338-EBAE-ED40-8475-2E6AE1B9F2FD}" type="slidenum">
              <a:rPr lang="tr-TR"/>
              <a:t/>
            </a:fld>
            <a:endParaRPr lang="tr-TR"/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000702" y="757382"/>
            <a:ext cx="4552428" cy="5177834"/>
          </a:xfrm>
          <a:prstGeom prst="rect">
            <a:avLst/>
          </a:prstGeom>
        </p:spPr>
      </p:pic>
      <p:sp>
        <p:nvSpPr>
          <p:cNvPr id="10" name="Metin kutusu 9"/>
          <p:cNvSpPr txBox="1"/>
          <p:nvPr/>
        </p:nvSpPr>
        <p:spPr bwMode="auto">
          <a:xfrm>
            <a:off x="5983552" y="757382"/>
            <a:ext cx="5063140" cy="51778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endParaRPr lang="tr-TR" sz="2000" b="1"/>
          </a:p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2000" b="1"/>
              <a:t>Hasta </a:t>
            </a:r>
            <a:r>
              <a:rPr lang="en-US" sz="2000" b="1"/>
              <a:t>geldi</a:t>
            </a:r>
            <a:r>
              <a:rPr lang="en-US" sz="2000" b="1"/>
              <a:t>, </a:t>
            </a:r>
            <a:r>
              <a:rPr lang="en-US" sz="2000" b="1"/>
              <a:t>çok</a:t>
            </a:r>
            <a:r>
              <a:rPr lang="en-US" sz="2000" b="1"/>
              <a:t> </a:t>
            </a:r>
            <a:r>
              <a:rPr lang="en-US" sz="2000" b="1"/>
              <a:t>soru</a:t>
            </a:r>
            <a:r>
              <a:rPr lang="en-US" sz="2000" b="1"/>
              <a:t> </a:t>
            </a:r>
            <a:r>
              <a:rPr lang="en-US" sz="2000" b="1"/>
              <a:t>soruyor</a:t>
            </a:r>
            <a:r>
              <a:rPr lang="en-US" sz="2000" b="1"/>
              <a:t>…. </a:t>
            </a:r>
            <a:endParaRPr lang="tr-TR" sz="2000" b="1"/>
          </a:p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2000" b="1"/>
              <a:t>Sizce</a:t>
            </a:r>
            <a:r>
              <a:rPr lang="en-US" sz="2000" b="1"/>
              <a:t> </a:t>
            </a:r>
            <a:r>
              <a:rPr lang="en-US" sz="2000" b="1"/>
              <a:t>aşı</a:t>
            </a:r>
            <a:r>
              <a:rPr lang="en-US" sz="2000" b="1"/>
              <a:t> </a:t>
            </a:r>
            <a:r>
              <a:rPr lang="en-US" sz="2000" b="1"/>
              <a:t>reddi</a:t>
            </a:r>
            <a:r>
              <a:rPr lang="en-US" sz="2000" b="1"/>
              <a:t> mi </a:t>
            </a:r>
            <a:r>
              <a:rPr lang="en-US" sz="2000" b="1"/>
              <a:t>yapacak</a:t>
            </a:r>
            <a:r>
              <a:rPr lang="en-US" sz="2000" b="1"/>
              <a:t>? </a:t>
            </a:r>
            <a:endParaRPr lang="tr-TR" sz="2000" b="1"/>
          </a:p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2000" b="1"/>
              <a:t>Yoksa</a:t>
            </a:r>
            <a:r>
              <a:rPr lang="en-US" sz="2000" b="1"/>
              <a:t> </a:t>
            </a:r>
            <a:r>
              <a:rPr lang="en-US" sz="2000" b="1"/>
              <a:t>doğru</a:t>
            </a:r>
            <a:r>
              <a:rPr lang="en-US" sz="2000" b="1"/>
              <a:t> </a:t>
            </a:r>
            <a:r>
              <a:rPr lang="en-US" sz="2000" b="1"/>
              <a:t>iletişimle</a:t>
            </a:r>
            <a:r>
              <a:rPr lang="en-US" sz="2000" b="1"/>
              <a:t> </a:t>
            </a:r>
            <a:r>
              <a:rPr lang="en-US" sz="2000" b="1"/>
              <a:t>kararlılığa</a:t>
            </a:r>
            <a:r>
              <a:rPr lang="en-US" sz="2000" b="1"/>
              <a:t> </a:t>
            </a:r>
            <a:r>
              <a:rPr lang="en-US" sz="2000" b="1"/>
              <a:t>dönüşebilir</a:t>
            </a:r>
            <a:r>
              <a:rPr lang="en-US" sz="2000" b="1"/>
              <a:t> mi?</a:t>
            </a:r>
            <a:endParaRPr lang="tr-TR" sz="2000" b="1"/>
          </a:p>
          <a:p>
            <a:pPr>
              <a:lnSpc>
                <a:spcPct val="90000"/>
              </a:lnSpc>
              <a:spcAft>
                <a:spcPts val="600"/>
              </a:spcAft>
              <a:defRPr/>
            </a:pPr>
            <a:endParaRPr lang="tr-TR" sz="2000" b="1"/>
          </a:p>
          <a:p>
            <a:pPr>
              <a:lnSpc>
                <a:spcPct val="90000"/>
              </a:lnSpc>
              <a:spcAft>
                <a:spcPts val="600"/>
              </a:spcAft>
              <a:defRPr/>
            </a:pPr>
            <a:endParaRPr lang="en-US" sz="2000" b="1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/>
              <a:buChar char="•"/>
              <a:defRPr/>
            </a:pPr>
            <a:r>
              <a:rPr lang="en-US" sz="2000"/>
              <a:t>Çocuğum</a:t>
            </a:r>
            <a:r>
              <a:rPr lang="en-US" sz="2000"/>
              <a:t> </a:t>
            </a:r>
            <a:r>
              <a:rPr lang="en-US" sz="2000"/>
              <a:t>daha</a:t>
            </a:r>
            <a:r>
              <a:rPr lang="en-US" sz="2000"/>
              <a:t> </a:t>
            </a:r>
            <a:r>
              <a:rPr lang="en-US" sz="2000"/>
              <a:t>çok</a:t>
            </a:r>
            <a:r>
              <a:rPr lang="en-US" sz="2000"/>
              <a:t> </a:t>
            </a:r>
            <a:r>
              <a:rPr lang="en-US" sz="2000"/>
              <a:t>küçük</a:t>
            </a:r>
            <a:r>
              <a:rPr lang="en-US" sz="2000"/>
              <a:t>, </a:t>
            </a:r>
            <a:r>
              <a:rPr lang="en-US" sz="2000"/>
              <a:t>bu</a:t>
            </a:r>
            <a:r>
              <a:rPr lang="en-US" sz="2000"/>
              <a:t> </a:t>
            </a:r>
            <a:r>
              <a:rPr lang="en-US" sz="2000"/>
              <a:t>yaşta</a:t>
            </a:r>
            <a:r>
              <a:rPr lang="en-US" sz="2000"/>
              <a:t> </a:t>
            </a:r>
            <a:r>
              <a:rPr lang="en-US" sz="2000"/>
              <a:t>bu</a:t>
            </a:r>
            <a:r>
              <a:rPr lang="en-US" sz="2000"/>
              <a:t> </a:t>
            </a:r>
            <a:r>
              <a:rPr lang="en-US" sz="2000"/>
              <a:t>kadar</a:t>
            </a:r>
            <a:r>
              <a:rPr lang="en-US" sz="2000"/>
              <a:t> </a:t>
            </a:r>
            <a:r>
              <a:rPr lang="en-US" sz="2000"/>
              <a:t>aşı</a:t>
            </a:r>
            <a:r>
              <a:rPr lang="en-US" sz="2000"/>
              <a:t> </a:t>
            </a:r>
            <a:r>
              <a:rPr lang="en-US" sz="2000"/>
              <a:t>yapılması</a:t>
            </a:r>
            <a:r>
              <a:rPr lang="en-US" sz="2000"/>
              <a:t> </a:t>
            </a:r>
            <a:r>
              <a:rPr lang="en-US" sz="2000"/>
              <a:t>doğru</a:t>
            </a:r>
            <a:r>
              <a:rPr lang="en-US" sz="2000"/>
              <a:t> mu?</a:t>
            </a:r>
            <a:endParaRPr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/>
              <a:buChar char="•"/>
              <a:defRPr/>
            </a:pPr>
            <a:r>
              <a:rPr lang="en-US" sz="2000"/>
              <a:t>Aşı</a:t>
            </a:r>
            <a:r>
              <a:rPr lang="en-US" sz="2000"/>
              <a:t> </a:t>
            </a:r>
            <a:r>
              <a:rPr lang="en-US" sz="2000"/>
              <a:t>otizme</a:t>
            </a:r>
            <a:r>
              <a:rPr lang="en-US" sz="2000"/>
              <a:t> </a:t>
            </a:r>
            <a:r>
              <a:rPr lang="en-US" sz="2000"/>
              <a:t>yol</a:t>
            </a:r>
            <a:r>
              <a:rPr lang="en-US" sz="2000"/>
              <a:t> </a:t>
            </a:r>
            <a:r>
              <a:rPr lang="en-US" sz="2000"/>
              <a:t>açar</a:t>
            </a:r>
            <a:r>
              <a:rPr lang="en-US" sz="2000"/>
              <a:t> </a:t>
            </a:r>
            <a:r>
              <a:rPr lang="en-US" sz="2000"/>
              <a:t>mı</a:t>
            </a:r>
            <a:r>
              <a:rPr lang="en-US" sz="2000"/>
              <a:t>?</a:t>
            </a:r>
            <a:endParaRPr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/>
              <a:buChar char="•"/>
              <a:defRPr/>
            </a:pPr>
            <a:r>
              <a:rPr lang="en-US" sz="2000"/>
              <a:t>Aşıların</a:t>
            </a:r>
            <a:r>
              <a:rPr lang="en-US" sz="2000"/>
              <a:t> </a:t>
            </a:r>
            <a:r>
              <a:rPr lang="en-US" sz="2000"/>
              <a:t>içinde</a:t>
            </a:r>
            <a:r>
              <a:rPr lang="en-US" sz="2000"/>
              <a:t> </a:t>
            </a:r>
            <a:r>
              <a:rPr lang="en-US" sz="2000"/>
              <a:t>civa</a:t>
            </a:r>
            <a:r>
              <a:rPr lang="en-US" sz="2000"/>
              <a:t>, </a:t>
            </a:r>
            <a:r>
              <a:rPr lang="en-US" sz="2000"/>
              <a:t>alüminyum</a:t>
            </a:r>
            <a:r>
              <a:rPr lang="en-US" sz="2000"/>
              <a:t> </a:t>
            </a:r>
            <a:r>
              <a:rPr lang="en-US" sz="2000"/>
              <a:t>gibi</a:t>
            </a:r>
            <a:r>
              <a:rPr lang="en-US" sz="2000"/>
              <a:t> </a:t>
            </a:r>
            <a:r>
              <a:rPr lang="en-US" sz="2000"/>
              <a:t>zararlı</a:t>
            </a:r>
            <a:r>
              <a:rPr lang="en-US" sz="2000"/>
              <a:t> </a:t>
            </a:r>
            <a:r>
              <a:rPr lang="en-US" sz="2000"/>
              <a:t>maddeler</a:t>
            </a:r>
            <a:r>
              <a:rPr lang="en-US" sz="2000"/>
              <a:t> var </a:t>
            </a:r>
            <a:r>
              <a:rPr lang="en-US" sz="2000"/>
              <a:t>mı</a:t>
            </a:r>
            <a:r>
              <a:rPr lang="en-US" sz="2000"/>
              <a:t>?</a:t>
            </a:r>
            <a:endParaRPr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/>
              <a:buChar char="•"/>
              <a:defRPr/>
            </a:pPr>
            <a:r>
              <a:rPr lang="en-US" sz="2000"/>
              <a:t>Bir </a:t>
            </a:r>
            <a:r>
              <a:rPr lang="en-US" sz="2000"/>
              <a:t>hastalık</a:t>
            </a:r>
            <a:r>
              <a:rPr lang="en-US" sz="2000"/>
              <a:t> </a:t>
            </a:r>
            <a:r>
              <a:rPr lang="en-US" sz="2000"/>
              <a:t>artık</a:t>
            </a:r>
            <a:r>
              <a:rPr lang="en-US" sz="2000"/>
              <a:t> </a:t>
            </a:r>
            <a:r>
              <a:rPr lang="en-US" sz="2000"/>
              <a:t>görülmüyor</a:t>
            </a:r>
            <a:r>
              <a:rPr lang="en-US" sz="2000"/>
              <a:t>, </a:t>
            </a:r>
            <a:r>
              <a:rPr lang="en-US" sz="2000"/>
              <a:t>neden</a:t>
            </a:r>
            <a:r>
              <a:rPr lang="en-US" sz="2000"/>
              <a:t> </a:t>
            </a:r>
            <a:r>
              <a:rPr lang="en-US" sz="2000"/>
              <a:t>aşı</a:t>
            </a:r>
            <a:r>
              <a:rPr lang="en-US" sz="2000"/>
              <a:t> </a:t>
            </a:r>
            <a:r>
              <a:rPr lang="en-US" sz="2000"/>
              <a:t>yapılıyor</a:t>
            </a:r>
            <a:r>
              <a:rPr lang="en-US" sz="2000"/>
              <a:t>?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501A4338-EBAE-ED40-8475-2E6AE1B9F2FD}" type="slidenum">
              <a:rPr lang="tr-TR"/>
              <a:t/>
            </a:fld>
            <a:endParaRPr lang="tr-TR"/>
          </a:p>
        </p:txBody>
      </p:sp>
      <p:sp>
        <p:nvSpPr>
          <p:cNvPr id="7" name="Başlık 1"/>
          <p:cNvSpPr>
            <a:spLocks noGrp="1"/>
          </p:cNvSpPr>
          <p:nvPr>
            <p:ph type="title"/>
          </p:nvPr>
        </p:nvSpPr>
        <p:spPr bwMode="auto">
          <a:xfrm>
            <a:off x="597536" y="578011"/>
            <a:ext cx="11090275" cy="504825"/>
          </a:xfrm>
        </p:spPr>
        <p:txBody>
          <a:bodyPr>
            <a:normAutofit fontScale="90000"/>
          </a:bodyPr>
          <a:lstStyle/>
          <a:p>
            <a:pPr>
              <a:defRPr/>
            </a:pPr>
            <a:br>
              <a:rPr lang="tr-TR"/>
            </a:br>
            <a:r>
              <a:rPr lang="tr-TR" sz="3100"/>
              <a:t>Aşıya Yönelik Tutumlar</a:t>
            </a:r>
            <a:br>
              <a:rPr lang="tr-TR"/>
            </a:br>
            <a:endParaRPr lang="tr-TR"/>
          </a:p>
        </p:txBody>
      </p:sp>
      <p:graphicFrame>
        <p:nvGraphicFramePr>
          <p:cNvPr id="10" name="Rectangle 1"/>
          <p:cNvGraphicFramePr>
            <a:graphicFrameLocks xmlns:a="http://schemas.openxmlformats.org/drawingml/2006/main"/>
          </p:cNvGraphicFramePr>
          <p:nvPr/>
        </p:nvGraphicFramePr>
        <p:xfrm>
          <a:off x="597536" y="1093788"/>
          <a:ext cx="6447452" cy="4933788"/>
          <a:chOff x="0" y="0"/>
          <a:chExt cx="6447452" cy="49337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5" r:qs="rId6" r:cs="rId4"/>
          </a:graphicData>
        </a:graphic>
      </p:graphicFrame>
      <p:pic>
        <p:nvPicPr>
          <p:cNvPr id="6" name="Picture 5" descr="Syringe yanında tüp fotoğrafı kapat"/>
          <p:cNvPicPr>
            <a:picLocks noChangeAspect="1"/>
          </p:cNvPicPr>
          <p:nvPr/>
        </p:nvPicPr>
        <p:blipFill>
          <a:blip r:embed="rId7"/>
          <a:srcRect l="24527" t="0" r="17435" b="-1"/>
          <a:stretch/>
        </p:blipFill>
        <p:spPr bwMode="auto">
          <a:xfrm>
            <a:off x="6670431" y="0"/>
            <a:ext cx="5521569" cy="6350533"/>
          </a:xfrm>
          <a:custGeom>
            <a:avLst/>
            <a:gdLst/>
            <a:ahLst/>
            <a:cxnLst/>
            <a:rect l="l" t="t" r="r" b="b"/>
            <a:pathLst>
              <a:path w="5962785" h="6858000" fill="norm" stroke="1" extrusionOk="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 bwMode="auto">
          <a:xfrm>
            <a:off x="634510" y="533191"/>
            <a:ext cx="11089225" cy="50449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tr-TR"/>
              <a:t>Aşı Tereddüdü</a:t>
            </a:r>
            <a:endParaRPr/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501A4338-EBAE-ED40-8475-2E6AE1B9F2FD}" type="slidenum">
              <a:rPr lang="tr-TR"/>
              <a:t/>
            </a:fld>
            <a:endParaRPr lang="tr-TR"/>
          </a:p>
        </p:txBody>
      </p:sp>
      <p:sp>
        <p:nvSpPr>
          <p:cNvPr id="9" name="İçerik Yer Tutucusu 2"/>
          <p:cNvSpPr txBox="1"/>
          <p:nvPr/>
        </p:nvSpPr>
        <p:spPr bwMode="auto">
          <a:xfrm>
            <a:off x="686709" y="1056000"/>
            <a:ext cx="10818580" cy="543153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tr-TR" sz="2000"/>
              <a:t>Dünya Sağlık Örgütü Stratejik Danışma Grubu’nun (SAGE) 2014 raporunda “</a:t>
            </a:r>
            <a:r>
              <a:rPr lang="tr-TR" sz="2000" b="1"/>
              <a:t>Aşıların mevcudiyetine rağmen, kabul etmede gecikme ya da reddetme eğilimi</a:t>
            </a:r>
            <a:r>
              <a:rPr lang="tr-TR" sz="2000"/>
              <a:t>” olarak tanımlanmıştır.</a:t>
            </a:r>
            <a:br>
              <a:rPr lang="tr-TR" sz="2000"/>
            </a:br>
            <a:br>
              <a:rPr lang="tr-TR" sz="2000"/>
            </a:br>
            <a:r>
              <a:rPr lang="tr-TR" sz="2000"/>
              <a:t>DSÖ ayrıca, aşı tereddüdünün bağlama, zamana ve aşıya özgü değişkenlik gösterebileceğini vurgulamaktadır:</a:t>
            </a:r>
            <a:endParaRPr/>
          </a:p>
          <a:p>
            <a:pPr marL="0" indent="0">
              <a:buNone/>
              <a:defRPr/>
            </a:pPr>
            <a:br>
              <a:rPr lang="tr-TR" sz="2000"/>
            </a:br>
            <a:r>
              <a:rPr lang="tr-TR" sz="2000"/>
              <a:t>• </a:t>
            </a:r>
            <a:r>
              <a:rPr lang="tr-TR" sz="2000" b="1"/>
              <a:t>Bağlama göre değişkenlik</a:t>
            </a:r>
            <a:r>
              <a:rPr lang="tr-TR" sz="2000"/>
              <a:t>: Toplumların sosyal, kültürel ve politik özellikleri belirleyicidir. Bazı toplumlarda dini inançlar ya da sağlık sistemine güvensizlik öne çıkabilirken, bazı bölgelerde lojistik engeller belirleyici olabilir.</a:t>
            </a:r>
            <a:endParaRPr/>
          </a:p>
          <a:p>
            <a:pPr marL="0" indent="0">
              <a:buNone/>
              <a:defRPr/>
            </a:pPr>
            <a:br>
              <a:rPr lang="tr-TR" sz="2000"/>
            </a:br>
            <a:r>
              <a:rPr lang="tr-TR" sz="2000"/>
              <a:t>• </a:t>
            </a:r>
            <a:r>
              <a:rPr lang="tr-TR" sz="2000" b="1"/>
              <a:t>Zamana göre değişkenlik</a:t>
            </a:r>
            <a:r>
              <a:rPr lang="tr-TR" sz="2000"/>
              <a:t>: Toplumsal olaylar, salgınlar veya güncel tartışmalar aşıya yönelik tutumları değiştirebilir. Örneğin COVID-19 </a:t>
            </a:r>
            <a:r>
              <a:rPr lang="tr-TR" sz="2000"/>
              <a:t>pandemisinde</a:t>
            </a:r>
            <a:r>
              <a:rPr lang="tr-TR" sz="2000"/>
              <a:t> daha önce kabul gören aşıların sorgulanır hale gelmesi.</a:t>
            </a:r>
            <a:endParaRPr/>
          </a:p>
          <a:p>
            <a:pPr marL="0" indent="0">
              <a:buNone/>
              <a:defRPr/>
            </a:pPr>
            <a:br>
              <a:rPr lang="tr-TR" sz="2000"/>
            </a:br>
            <a:r>
              <a:rPr lang="tr-TR" sz="2000"/>
              <a:t>• </a:t>
            </a:r>
            <a:r>
              <a:rPr lang="tr-TR" sz="2000" b="1"/>
              <a:t>Aşıya göre değişkenlik</a:t>
            </a:r>
            <a:r>
              <a:rPr lang="tr-TR" sz="2000"/>
              <a:t>: Tereddüt tüm aşılara eşit yönelmez; bazı bireyler çocukluk çağı aşılarını yaptırırken, HPV veya COVID-19 aşısına karşı temkinli olabilir.</a:t>
            </a:r>
            <a:endParaRPr/>
          </a:p>
          <a:p>
            <a:pPr>
              <a:defRPr/>
            </a:pPr>
            <a:endParaRPr lang="tr-TR" sz="17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 bwMode="auto">
          <a:xfrm>
            <a:off x="634510" y="620190"/>
            <a:ext cx="11089225" cy="72832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tr-TR"/>
              <a:t>Aşı reddinden tam kabule kadar her aşamada doğru iletişim ve güven inşası ile müdahale mümkündür.</a:t>
            </a:r>
            <a:endParaRPr/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501A4338-EBAE-ED40-8475-2E6AE1B9F2FD}" type="slidenum">
              <a:rPr lang="tr-TR"/>
              <a:t/>
            </a:fld>
            <a:endParaRPr lang="tr-TR"/>
          </a:p>
        </p:txBody>
      </p:sp>
      <p:sp>
        <p:nvSpPr>
          <p:cNvPr id="5" name="Rectangle 1"/>
          <p:cNvSpPr txBox="1">
            <a:spLocks noChangeArrowheads="1"/>
          </p:cNvSpPr>
          <p:nvPr/>
        </p:nvSpPr>
        <p:spPr bwMode="auto">
          <a:xfrm>
            <a:off x="634510" y="1497168"/>
            <a:ext cx="6499011" cy="3549627"/>
          </a:xfrm>
          <a:prstGeom prst="rect">
            <a:avLst/>
          </a:prstGeom>
        </p:spPr>
        <p:txBody>
          <a:bodyPr vert="horz" lIns="91440" tIns="45720" rIns="91440" bIns="45720" numCol="1" anchor="t" anchorCtr="0" compatLnSpc="1">
            <a:prstTxWarp prst="textNoShape"/>
            <a:no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FontTx/>
              <a:buChar char="•"/>
              <a:defRPr/>
            </a:pPr>
            <a:r>
              <a:rPr lang="tr-TR" sz="2000" b="1"/>
              <a:t>Refuse</a:t>
            </a:r>
            <a:r>
              <a:rPr lang="tr-TR" sz="2000" b="1"/>
              <a:t> </a:t>
            </a:r>
            <a:r>
              <a:rPr lang="tr-TR" sz="2000" b="1"/>
              <a:t>all</a:t>
            </a:r>
            <a:r>
              <a:rPr lang="tr-TR" sz="2000" b="1"/>
              <a:t> (Tümüyle reddedenler):</a:t>
            </a:r>
            <a:br>
              <a:rPr lang="tr-TR" sz="2000"/>
            </a:br>
            <a:r>
              <a:rPr lang="tr-TR" sz="2000"/>
              <a:t>Direnç en yüksek gruptur, ama yine de güven ilişkisi kurmak ve doğru bilgiyi sabırla paylaşmak önemlidir.</a:t>
            </a:r>
            <a:endParaRPr/>
          </a:p>
          <a:p>
            <a:pPr marL="0" indent="0">
              <a:spcBef>
                <a:spcPts val="0"/>
              </a:spcBef>
              <a:spcAft>
                <a:spcPts val="600"/>
              </a:spcAft>
              <a:buFontTx/>
              <a:buChar char="•"/>
              <a:defRPr/>
            </a:pPr>
            <a:r>
              <a:rPr lang="tr-TR" sz="2000" b="1"/>
              <a:t>Refuse</a:t>
            </a:r>
            <a:r>
              <a:rPr lang="tr-TR" sz="2000" b="1"/>
              <a:t> but </a:t>
            </a:r>
            <a:r>
              <a:rPr lang="tr-TR" sz="2000" b="1"/>
              <a:t>unsure</a:t>
            </a:r>
            <a:r>
              <a:rPr lang="tr-TR" sz="2000" b="1"/>
              <a:t> (Reddediyor ama kararsız):</a:t>
            </a:r>
            <a:br>
              <a:rPr lang="tr-TR" sz="2000"/>
            </a:br>
            <a:r>
              <a:rPr lang="tr-TR" sz="2000"/>
              <a:t>İletişimle şüpheleri azaltmak, güven oluşturmak mümkündür.</a:t>
            </a:r>
            <a:endParaRPr/>
          </a:p>
          <a:p>
            <a:pPr marL="0" indent="0">
              <a:spcBef>
                <a:spcPts val="0"/>
              </a:spcBef>
              <a:spcAft>
                <a:spcPts val="600"/>
              </a:spcAft>
              <a:buFontTx/>
              <a:buChar char="•"/>
              <a:defRPr/>
            </a:pPr>
            <a:r>
              <a:rPr lang="tr-TR" sz="2000" b="1"/>
              <a:t>Delay</a:t>
            </a:r>
            <a:r>
              <a:rPr lang="tr-TR" sz="2000" b="1"/>
              <a:t>/</a:t>
            </a:r>
            <a:r>
              <a:rPr lang="tr-TR" sz="2000" b="1"/>
              <a:t>Refuse</a:t>
            </a:r>
            <a:r>
              <a:rPr lang="tr-TR" sz="2000" b="1"/>
              <a:t> </a:t>
            </a:r>
            <a:r>
              <a:rPr lang="tr-TR" sz="2000" b="1"/>
              <a:t>some</a:t>
            </a:r>
            <a:r>
              <a:rPr lang="tr-TR" sz="2000" b="1"/>
              <a:t> (Bazılarını reddeden/geciktiren):</a:t>
            </a:r>
            <a:br>
              <a:rPr lang="tr-TR" sz="2000"/>
            </a:br>
            <a:r>
              <a:rPr lang="tr-TR" sz="2000"/>
              <a:t>En geniş müdahale alanıdır. Yan etki kaygıları ve yanlış bilgilendirmeler hedeflenerek kararlılık artırılabilir.</a:t>
            </a:r>
            <a:endParaRPr/>
          </a:p>
          <a:p>
            <a:pPr marL="0" indent="0">
              <a:spcBef>
                <a:spcPts val="0"/>
              </a:spcBef>
              <a:spcAft>
                <a:spcPts val="600"/>
              </a:spcAft>
              <a:buFontTx/>
              <a:buChar char="•"/>
              <a:defRPr/>
            </a:pPr>
            <a:r>
              <a:rPr lang="tr-TR" sz="2000" b="1"/>
              <a:t>Accept</a:t>
            </a:r>
            <a:r>
              <a:rPr lang="tr-TR" sz="2000" b="1"/>
              <a:t> but </a:t>
            </a:r>
            <a:r>
              <a:rPr lang="tr-TR" sz="2000" b="1"/>
              <a:t>unsure</a:t>
            </a:r>
            <a:r>
              <a:rPr lang="tr-TR" sz="2000" b="1"/>
              <a:t> (Kabul ediyor ama kararsız):</a:t>
            </a:r>
            <a:br>
              <a:rPr lang="tr-TR" sz="2000"/>
            </a:br>
            <a:r>
              <a:rPr lang="tr-TR" sz="2000"/>
              <a:t>Bu grup, doğru bilgilendirme ve destekle “tam </a:t>
            </a:r>
            <a:r>
              <a:rPr lang="tr-TR" sz="2000"/>
              <a:t>kabul”e</a:t>
            </a:r>
            <a:r>
              <a:rPr lang="tr-TR" sz="2000"/>
              <a:t> yönlendirilebilir.</a:t>
            </a:r>
            <a:endParaRPr/>
          </a:p>
          <a:p>
            <a:pPr marL="0" indent="0">
              <a:spcBef>
                <a:spcPts val="0"/>
              </a:spcBef>
              <a:spcAft>
                <a:spcPts val="600"/>
              </a:spcAft>
              <a:buFontTx/>
              <a:buChar char="•"/>
              <a:defRPr/>
            </a:pPr>
            <a:r>
              <a:rPr lang="tr-TR" sz="2000" b="1"/>
              <a:t>Accept</a:t>
            </a:r>
            <a:r>
              <a:rPr lang="tr-TR" sz="2000" b="1"/>
              <a:t> </a:t>
            </a:r>
            <a:r>
              <a:rPr lang="tr-TR" sz="2000" b="1"/>
              <a:t>all</a:t>
            </a:r>
            <a:r>
              <a:rPr lang="tr-TR" sz="2000" b="1"/>
              <a:t> (Tümüyle kabul edenler):</a:t>
            </a:r>
            <a:br>
              <a:rPr lang="tr-TR" sz="2000"/>
            </a:br>
            <a:r>
              <a:rPr lang="tr-TR" sz="2000"/>
              <a:t>En güçlü savunucular. Toplumda aşı güvenini artırmada “rol model” olabilirler.</a:t>
            </a:r>
            <a:endParaRPr/>
          </a:p>
        </p:txBody>
      </p:sp>
      <p:pic>
        <p:nvPicPr>
          <p:cNvPr id="6" name="Resim 5" descr="metin, ekran görüntüsü, yazı tipi, çizgi içeren bir resim&#10;&#10;Yapay zeka tarafından oluşturulmuş içerik yanlış olabilir.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7133521" y="1285616"/>
            <a:ext cx="4863709" cy="48637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 bwMode="auto">
          <a:xfrm>
            <a:off x="699165" y="667512"/>
            <a:ext cx="11089225" cy="504497"/>
          </a:xfrm>
        </p:spPr>
        <p:txBody>
          <a:bodyPr/>
          <a:lstStyle/>
          <a:p>
            <a:pPr>
              <a:defRPr/>
            </a:pPr>
            <a:r>
              <a:rPr lang="tr-TR"/>
              <a:t>Aşı Tereddüdü: Çok Boyutludur</a:t>
            </a:r>
            <a:endParaRPr/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501A4338-EBAE-ED40-8475-2E6AE1B9F2FD}" type="slidenum">
              <a:rPr lang="tr-TR"/>
              <a:t/>
            </a:fld>
            <a:endParaRPr lang="tr-TR"/>
          </a:p>
        </p:txBody>
      </p:sp>
      <p:sp>
        <p:nvSpPr>
          <p:cNvPr id="12" name="Rectangle 1"/>
          <p:cNvSpPr txBox="1">
            <a:spLocks noChangeArrowheads="1"/>
          </p:cNvSpPr>
          <p:nvPr/>
        </p:nvSpPr>
        <p:spPr bwMode="auto">
          <a:xfrm>
            <a:off x="699165" y="2271597"/>
            <a:ext cx="6713552" cy="2152621"/>
          </a:xfrm>
          <a:prstGeom prst="rect">
            <a:avLst/>
          </a:prstGeom>
        </p:spPr>
        <p:txBody>
          <a:bodyPr vert="horz" lIns="91440" tIns="45720" rIns="91440" bIns="45720" numCol="1" anchor="t" anchorCtr="0" compatLnSpc="1">
            <a:prstTxWarp prst="textNoShape"/>
            <a:norm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FontTx/>
              <a:buChar char="•"/>
              <a:defRPr/>
            </a:pPr>
            <a:r>
              <a:rPr lang="tr-TR" sz="2000" b="1"/>
              <a:t>Psikolojik:</a:t>
            </a:r>
            <a:r>
              <a:rPr lang="tr-TR" sz="2000"/>
              <a:t> Güven, korku, risk algısı</a:t>
            </a:r>
            <a:endParaRPr/>
          </a:p>
          <a:p>
            <a:pPr marL="0" indent="0">
              <a:spcBef>
                <a:spcPts val="0"/>
              </a:spcBef>
              <a:spcAft>
                <a:spcPts val="600"/>
              </a:spcAft>
              <a:buFontTx/>
              <a:buChar char="•"/>
              <a:defRPr/>
            </a:pPr>
            <a:endParaRPr lang="tr-TR" sz="2000"/>
          </a:p>
          <a:p>
            <a:pPr marL="0" indent="0">
              <a:spcBef>
                <a:spcPts val="0"/>
              </a:spcBef>
              <a:spcAft>
                <a:spcPts val="600"/>
              </a:spcAft>
              <a:buFontTx/>
              <a:buChar char="•"/>
              <a:defRPr/>
            </a:pPr>
            <a:r>
              <a:rPr lang="tr-TR" sz="2000" b="1"/>
              <a:t>Sosyal:</a:t>
            </a:r>
            <a:r>
              <a:rPr lang="tr-TR" sz="2000"/>
              <a:t> Aile, akran grupları, toplum normları, sosyal medya</a:t>
            </a:r>
            <a:endParaRPr/>
          </a:p>
          <a:p>
            <a:pPr marL="0" indent="0">
              <a:spcBef>
                <a:spcPts val="0"/>
              </a:spcBef>
              <a:spcAft>
                <a:spcPts val="600"/>
              </a:spcAft>
              <a:buFont typeface="Arial"/>
              <a:buNone/>
              <a:defRPr/>
            </a:pPr>
            <a:endParaRPr lang="tr-TR" sz="2000"/>
          </a:p>
          <a:p>
            <a:pPr marL="0" indent="0">
              <a:spcBef>
                <a:spcPts val="0"/>
              </a:spcBef>
              <a:spcAft>
                <a:spcPts val="600"/>
              </a:spcAft>
              <a:buFontTx/>
              <a:buChar char="•"/>
              <a:defRPr/>
            </a:pPr>
            <a:r>
              <a:rPr lang="tr-TR" sz="2000" b="1"/>
              <a:t>Yapısal:</a:t>
            </a:r>
            <a:r>
              <a:rPr lang="tr-TR" sz="2000"/>
              <a:t> Erişim kolaylığı, sağlık sistemi, lojistik engeller</a:t>
            </a:r>
            <a:endParaRPr/>
          </a:p>
        </p:txBody>
      </p:sp>
      <p:pic>
        <p:nvPicPr>
          <p:cNvPr id="13" name="İçerik Yer Tutucusu 4"/>
          <p:cNvPicPr>
            <a:picLocks noChangeAspect="1"/>
          </p:cNvPicPr>
          <p:nvPr/>
        </p:nvPicPr>
        <p:blipFill>
          <a:blip r:embed="rId2"/>
          <a:srcRect l="1194" t="0" r="2596" b="-3"/>
          <a:stretch/>
        </p:blipFill>
        <p:spPr bwMode="auto">
          <a:xfrm>
            <a:off x="7081190" y="1059368"/>
            <a:ext cx="4559426" cy="47392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 bwMode="auto">
          <a:xfrm>
            <a:off x="551391" y="582631"/>
            <a:ext cx="11089225" cy="504497"/>
          </a:xfrm>
        </p:spPr>
        <p:txBody>
          <a:bodyPr/>
          <a:lstStyle/>
          <a:p>
            <a:pPr>
              <a:defRPr/>
            </a:pPr>
            <a:r>
              <a:rPr lang="tr-TR"/>
              <a:t>Literatürde Aşı Tereddüdü</a:t>
            </a:r>
            <a:endParaRPr/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501A4338-EBAE-ED40-8475-2E6AE1B9F2FD}" type="slidenum">
              <a:rPr lang="tr-TR"/>
              <a:t/>
            </a:fld>
            <a:endParaRPr lang="tr-TR"/>
          </a:p>
        </p:txBody>
      </p:sp>
      <p:sp>
        <p:nvSpPr>
          <p:cNvPr id="12" name="İçerik Yer Tutucusu 2"/>
          <p:cNvSpPr txBox="1"/>
          <p:nvPr/>
        </p:nvSpPr>
        <p:spPr bwMode="auto">
          <a:xfrm>
            <a:off x="551385" y="1296955"/>
            <a:ext cx="11486048" cy="484041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tr-TR" sz="2000" b="1"/>
              <a:t>Bireysel Faktörler (Psikolojik):</a:t>
            </a:r>
            <a:endParaRPr lang="tr-TR" sz="2000"/>
          </a:p>
          <a:p>
            <a:pPr>
              <a:defRPr/>
            </a:pPr>
            <a:r>
              <a:rPr lang="tr-TR" sz="2000"/>
              <a:t>Yan etki kaygısı, yeni aşı teknolojilerine güvensizlik </a:t>
            </a:r>
            <a:r>
              <a:rPr lang="tr-TR" sz="2000" i="1"/>
              <a:t>(</a:t>
            </a:r>
            <a:r>
              <a:rPr lang="tr-TR" sz="2000" i="1"/>
              <a:t>Allen</a:t>
            </a:r>
            <a:r>
              <a:rPr lang="tr-TR" sz="2000" i="1"/>
              <a:t>, </a:t>
            </a:r>
            <a:r>
              <a:rPr lang="tr-TR" sz="2000" i="1"/>
              <a:t>Watts</a:t>
            </a:r>
            <a:r>
              <a:rPr lang="tr-TR" sz="2000" i="1"/>
              <a:t> &amp; </a:t>
            </a:r>
            <a:r>
              <a:rPr lang="tr-TR" sz="2000" i="1"/>
              <a:t>Rand</a:t>
            </a:r>
            <a:r>
              <a:rPr lang="tr-TR" sz="2000" i="1"/>
              <a:t>, 2024; </a:t>
            </a:r>
            <a:r>
              <a:rPr lang="tr-TR" sz="2000" i="1"/>
              <a:t>Zhang</a:t>
            </a:r>
            <a:r>
              <a:rPr lang="tr-TR" sz="2000" i="1"/>
              <a:t> vd., 2023)</a:t>
            </a:r>
            <a:endParaRPr lang="tr-TR" sz="2000"/>
          </a:p>
          <a:p>
            <a:pPr>
              <a:defRPr/>
            </a:pPr>
            <a:r>
              <a:rPr lang="tr-TR" sz="2000"/>
              <a:t>Risk algısı ve bilgi düzeyi </a:t>
            </a:r>
            <a:r>
              <a:rPr lang="tr-TR" sz="2000" i="1"/>
              <a:t>(</a:t>
            </a:r>
            <a:r>
              <a:rPr lang="tr-TR" sz="2000" i="1"/>
              <a:t>Mengistu</a:t>
            </a:r>
            <a:r>
              <a:rPr lang="tr-TR" sz="2000" i="1"/>
              <a:t> vd., 2022)</a:t>
            </a:r>
            <a:endParaRPr lang="tr-TR" sz="2000"/>
          </a:p>
          <a:p>
            <a:pPr marL="0" indent="0">
              <a:buNone/>
              <a:defRPr/>
            </a:pPr>
            <a:r>
              <a:rPr lang="tr-TR" sz="2000" b="1"/>
              <a:t>Toplumsal Faktörler (Sosyal):</a:t>
            </a:r>
            <a:endParaRPr lang="tr-TR" sz="2000"/>
          </a:p>
          <a:p>
            <a:pPr>
              <a:defRPr/>
            </a:pPr>
            <a:r>
              <a:rPr lang="tr-TR" sz="2000"/>
              <a:t>Sosyal medya yanlış bilgilendirmesi, komplo teorileri </a:t>
            </a:r>
            <a:r>
              <a:rPr lang="tr-TR" sz="2000" i="1"/>
              <a:t>(Porsuk &amp; Cerit, 2021)</a:t>
            </a:r>
            <a:endParaRPr lang="tr-TR" sz="2000"/>
          </a:p>
          <a:p>
            <a:pPr>
              <a:defRPr/>
            </a:pPr>
            <a:r>
              <a:rPr lang="tr-TR" sz="2000"/>
              <a:t>Toplum normları ve akran etkisi </a:t>
            </a:r>
            <a:r>
              <a:rPr lang="tr-TR" sz="2000" i="1"/>
              <a:t>(</a:t>
            </a:r>
            <a:r>
              <a:rPr lang="tr-TR" sz="2000" i="1"/>
              <a:t>Solís</a:t>
            </a:r>
            <a:r>
              <a:rPr lang="tr-TR" sz="2000" i="1"/>
              <a:t> </a:t>
            </a:r>
            <a:r>
              <a:rPr lang="tr-TR" sz="2000" i="1"/>
              <a:t>Arce</a:t>
            </a:r>
            <a:r>
              <a:rPr lang="tr-TR" sz="2000" i="1"/>
              <a:t> vd., 2021)</a:t>
            </a:r>
            <a:endParaRPr lang="tr-TR" sz="2000"/>
          </a:p>
          <a:p>
            <a:pPr marL="0" indent="0">
              <a:buNone/>
              <a:defRPr/>
            </a:pPr>
            <a:r>
              <a:rPr lang="tr-TR" sz="2000" b="1"/>
              <a:t>Sistemsel Faktörler (Yapısal):</a:t>
            </a:r>
            <a:endParaRPr lang="tr-TR" sz="2000"/>
          </a:p>
          <a:p>
            <a:pPr>
              <a:defRPr/>
            </a:pPr>
            <a:r>
              <a:rPr lang="tr-TR" sz="2000"/>
              <a:t>Erişim kolaylığı ve hizmet engelleri </a:t>
            </a:r>
            <a:r>
              <a:rPr lang="tr-TR" sz="2000" i="1"/>
              <a:t>(DSÖ, 2020)</a:t>
            </a:r>
            <a:endParaRPr lang="tr-TR" sz="2000"/>
          </a:p>
          <a:p>
            <a:pPr>
              <a:defRPr/>
            </a:pPr>
            <a:r>
              <a:rPr lang="tr-TR" sz="2000"/>
              <a:t>Sağlık sistemine güven eksikliği: Aşıyı reddeden ailelerin %96,7’si “aşılara güvenmiyoruz” gerekçesiyle reddetmiş. </a:t>
            </a:r>
            <a:r>
              <a:rPr lang="tr-TR" sz="2000" i="1"/>
              <a:t>(Hasar vd., 2021)</a:t>
            </a:r>
            <a:endParaRPr lang="tr-TR" sz="2000"/>
          </a:p>
          <a:p>
            <a:pPr>
              <a:defRPr/>
            </a:pPr>
            <a:endParaRPr lang="tr-TR" sz="20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ONLYOFFICE/7.4.1.36</Application>
  <DocSecurity>0</DocSecurity>
  <PresentationFormat>Geniş ekran</PresentationFormat>
  <Paragraphs>0</Paragraphs>
  <Slides>15</Slides>
  <Notes>15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subject/>
  <dc:creator>Microsoft Office User</dc:creator>
  <cp:keywords/>
  <dc:description/>
  <dc:identifier/>
  <dc:language/>
  <cp:lastModifiedBy>Anonim</cp:lastModifiedBy>
  <cp:revision>71</cp:revision>
  <dcterms:created xsi:type="dcterms:W3CDTF">2024-10-03T07:27:44Z</dcterms:created>
  <dcterms:modified xsi:type="dcterms:W3CDTF">2025-10-10T13:36:38Z</dcterms:modified>
  <cp:category/>
  <cp:contentStatus/>
  <cp:version/>
</cp:coreProperties>
</file>