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6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313" r:id="rId11"/>
    <p:sldId id="330" r:id="rId12"/>
    <p:sldId id="265" r:id="rId13"/>
    <p:sldId id="314" r:id="rId14"/>
    <p:sldId id="315" r:id="rId15"/>
    <p:sldId id="266" r:id="rId16"/>
    <p:sldId id="267" r:id="rId17"/>
    <p:sldId id="268" r:id="rId18"/>
    <p:sldId id="269" r:id="rId19"/>
    <p:sldId id="319" r:id="rId20"/>
    <p:sldId id="270" r:id="rId21"/>
    <p:sldId id="316" r:id="rId22"/>
    <p:sldId id="317" r:id="rId23"/>
    <p:sldId id="318" r:id="rId24"/>
    <p:sldId id="271" r:id="rId25"/>
    <p:sldId id="272" r:id="rId26"/>
    <p:sldId id="273" r:id="rId27"/>
    <p:sldId id="320" r:id="rId28"/>
    <p:sldId id="274" r:id="rId29"/>
    <p:sldId id="321" r:id="rId30"/>
    <p:sldId id="275" r:id="rId31"/>
    <p:sldId id="276" r:id="rId32"/>
    <p:sldId id="277" r:id="rId33"/>
    <p:sldId id="297" r:id="rId34"/>
    <p:sldId id="278" r:id="rId35"/>
    <p:sldId id="279" r:id="rId36"/>
    <p:sldId id="280" r:id="rId37"/>
    <p:sldId id="281" r:id="rId38"/>
    <p:sldId id="322" r:id="rId39"/>
    <p:sldId id="282" r:id="rId40"/>
    <p:sldId id="288" r:id="rId41"/>
    <p:sldId id="287" r:id="rId42"/>
    <p:sldId id="289" r:id="rId43"/>
    <p:sldId id="290" r:id="rId44"/>
    <p:sldId id="291" r:id="rId45"/>
    <p:sldId id="292" r:id="rId46"/>
    <p:sldId id="293" r:id="rId47"/>
    <p:sldId id="294" r:id="rId48"/>
    <p:sldId id="295" r:id="rId49"/>
    <p:sldId id="296" r:id="rId50"/>
    <p:sldId id="307" r:id="rId51"/>
    <p:sldId id="308" r:id="rId52"/>
    <p:sldId id="309" r:id="rId53"/>
    <p:sldId id="323" r:id="rId54"/>
    <p:sldId id="324" r:id="rId55"/>
    <p:sldId id="299" r:id="rId56"/>
    <p:sldId id="283" r:id="rId57"/>
    <p:sldId id="284" r:id="rId58"/>
    <p:sldId id="298" r:id="rId59"/>
    <p:sldId id="300" r:id="rId60"/>
    <p:sldId id="301" r:id="rId61"/>
    <p:sldId id="302" r:id="rId62"/>
    <p:sldId id="303" r:id="rId63"/>
    <p:sldId id="304" r:id="rId64"/>
    <p:sldId id="305" r:id="rId65"/>
    <p:sldId id="325" r:id="rId66"/>
    <p:sldId id="311" r:id="rId67"/>
    <p:sldId id="331" r:id="rId68"/>
    <p:sldId id="312" r:id="rId69"/>
    <p:sldId id="326" r:id="rId70"/>
    <p:sldId id="327" r:id="rId71"/>
    <p:sldId id="328" r:id="rId72"/>
    <p:sldId id="310" r:id="rId73"/>
    <p:sldId id="306" r:id="rId74"/>
    <p:sldId id="329" r:id="rId7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9CB95B52-D6F7-404C-9088-694764DA9D0E}">
          <p14:sldIdLst>
            <p14:sldId id="256"/>
            <p14:sldId id="257"/>
            <p14:sldId id="258"/>
            <p14:sldId id="259"/>
            <p14:sldId id="261"/>
            <p14:sldId id="260"/>
            <p14:sldId id="262"/>
            <p14:sldId id="263"/>
            <p14:sldId id="264"/>
            <p14:sldId id="313"/>
            <p14:sldId id="330"/>
            <p14:sldId id="265"/>
            <p14:sldId id="314"/>
            <p14:sldId id="315"/>
            <p14:sldId id="266"/>
            <p14:sldId id="267"/>
            <p14:sldId id="268"/>
            <p14:sldId id="269"/>
            <p14:sldId id="319"/>
            <p14:sldId id="270"/>
            <p14:sldId id="316"/>
            <p14:sldId id="317"/>
            <p14:sldId id="318"/>
            <p14:sldId id="271"/>
            <p14:sldId id="272"/>
            <p14:sldId id="273"/>
            <p14:sldId id="320"/>
            <p14:sldId id="274"/>
            <p14:sldId id="321"/>
            <p14:sldId id="275"/>
            <p14:sldId id="276"/>
            <p14:sldId id="277"/>
            <p14:sldId id="297"/>
            <p14:sldId id="278"/>
            <p14:sldId id="279"/>
            <p14:sldId id="280"/>
            <p14:sldId id="281"/>
            <p14:sldId id="322"/>
            <p14:sldId id="282"/>
            <p14:sldId id="288"/>
            <p14:sldId id="287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307"/>
            <p14:sldId id="308"/>
            <p14:sldId id="309"/>
            <p14:sldId id="323"/>
            <p14:sldId id="324"/>
            <p14:sldId id="299"/>
            <p14:sldId id="283"/>
            <p14:sldId id="284"/>
            <p14:sldId id="298"/>
            <p14:sldId id="300"/>
            <p14:sldId id="301"/>
            <p14:sldId id="302"/>
            <p14:sldId id="303"/>
            <p14:sldId id="304"/>
            <p14:sldId id="305"/>
            <p14:sldId id="325"/>
            <p14:sldId id="311"/>
            <p14:sldId id="331"/>
            <p14:sldId id="312"/>
            <p14:sldId id="326"/>
            <p14:sldId id="327"/>
            <p14:sldId id="328"/>
            <p14:sldId id="310"/>
            <p14:sldId id="306"/>
            <p14:sldId id="32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EE8BEE-4858-4AC1-B5A5-C75190D76D2C}" v="466" dt="2020-03-10T08:16:11.3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microsoft.com/office/2015/10/relationships/revisionInfo" Target="revisionInfo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8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hmut özaydın" userId="3d16020956baa7e9" providerId="LiveId" clId="{94EE8BEE-4858-4AC1-B5A5-C75190D76D2C}"/>
    <pc:docChg chg="undo redo custSel mod addSld delSld modSld addSection delSection modSection">
      <pc:chgData name="mahmut özaydın" userId="3d16020956baa7e9" providerId="LiveId" clId="{94EE8BEE-4858-4AC1-B5A5-C75190D76D2C}" dt="2020-03-10T08:16:33.900" v="4625" actId="1076"/>
      <pc:docMkLst>
        <pc:docMk/>
      </pc:docMkLst>
      <pc:sldChg chg="modSp mod">
        <pc:chgData name="mahmut özaydın" userId="3d16020956baa7e9" providerId="LiveId" clId="{94EE8BEE-4858-4AC1-B5A5-C75190D76D2C}" dt="2020-03-10T08:12:58.226" v="4594" actId="20577"/>
        <pc:sldMkLst>
          <pc:docMk/>
          <pc:sldMk cId="1999255193" sldId="258"/>
        </pc:sldMkLst>
        <pc:spChg chg="mod">
          <ac:chgData name="mahmut özaydın" userId="3d16020956baa7e9" providerId="LiveId" clId="{94EE8BEE-4858-4AC1-B5A5-C75190D76D2C}" dt="2020-03-10T08:12:58.226" v="4594" actId="20577"/>
          <ac:spMkLst>
            <pc:docMk/>
            <pc:sldMk cId="1999255193" sldId="258"/>
            <ac:spMk id="3" creationId="{75495187-7EDC-46FB-8D04-C2C68AB5ACA6}"/>
          </ac:spMkLst>
        </pc:spChg>
      </pc:sldChg>
      <pc:sldChg chg="modSp mod">
        <pc:chgData name="mahmut özaydın" userId="3d16020956baa7e9" providerId="LiveId" clId="{94EE8BEE-4858-4AC1-B5A5-C75190D76D2C}" dt="2020-03-10T07:28:36.997" v="4484" actId="20577"/>
        <pc:sldMkLst>
          <pc:docMk/>
          <pc:sldMk cId="939311444" sldId="259"/>
        </pc:sldMkLst>
        <pc:spChg chg="mod">
          <ac:chgData name="mahmut özaydın" userId="3d16020956baa7e9" providerId="LiveId" clId="{94EE8BEE-4858-4AC1-B5A5-C75190D76D2C}" dt="2020-03-10T07:28:36.997" v="4484" actId="20577"/>
          <ac:spMkLst>
            <pc:docMk/>
            <pc:sldMk cId="939311444" sldId="259"/>
            <ac:spMk id="3" creationId="{E8BA1CC8-2417-4274-8012-629BC87EA2BC}"/>
          </ac:spMkLst>
        </pc:spChg>
      </pc:sldChg>
      <pc:sldChg chg="addSp modSp mod">
        <pc:chgData name="mahmut özaydın" userId="3d16020956baa7e9" providerId="LiveId" clId="{94EE8BEE-4858-4AC1-B5A5-C75190D76D2C}" dt="2020-03-03T12:24:11.749" v="2551" actId="20577"/>
        <pc:sldMkLst>
          <pc:docMk/>
          <pc:sldMk cId="4031980099" sldId="260"/>
        </pc:sldMkLst>
        <pc:spChg chg="mod">
          <ac:chgData name="mahmut özaydın" userId="3d16020956baa7e9" providerId="LiveId" clId="{94EE8BEE-4858-4AC1-B5A5-C75190D76D2C}" dt="2020-03-03T12:13:10.940" v="2502" actId="14100"/>
          <ac:spMkLst>
            <pc:docMk/>
            <pc:sldMk cId="4031980099" sldId="260"/>
            <ac:spMk id="5" creationId="{698F8629-173D-41E8-A77A-C6D4600A5778}"/>
          </ac:spMkLst>
        </pc:spChg>
        <pc:spChg chg="mod">
          <ac:chgData name="mahmut özaydın" userId="3d16020956baa7e9" providerId="LiveId" clId="{94EE8BEE-4858-4AC1-B5A5-C75190D76D2C}" dt="2020-03-03T12:13:19.948" v="2504" actId="14100"/>
          <ac:spMkLst>
            <pc:docMk/>
            <pc:sldMk cId="4031980099" sldId="260"/>
            <ac:spMk id="6" creationId="{99F6E43E-34DA-4A71-BD74-EA4EF93B5877}"/>
          </ac:spMkLst>
        </pc:spChg>
        <pc:spChg chg="mod">
          <ac:chgData name="mahmut özaydın" userId="3d16020956baa7e9" providerId="LiveId" clId="{94EE8BEE-4858-4AC1-B5A5-C75190D76D2C}" dt="2020-03-03T12:24:11.749" v="2551" actId="20577"/>
          <ac:spMkLst>
            <pc:docMk/>
            <pc:sldMk cId="4031980099" sldId="260"/>
            <ac:spMk id="7" creationId="{A92FA97E-AF77-4161-B277-726C8DEDCE52}"/>
          </ac:spMkLst>
        </pc:spChg>
        <pc:spChg chg="mod">
          <ac:chgData name="mahmut özaydın" userId="3d16020956baa7e9" providerId="LiveId" clId="{94EE8BEE-4858-4AC1-B5A5-C75190D76D2C}" dt="2020-02-24T19:11:22.264" v="261" actId="114"/>
          <ac:spMkLst>
            <pc:docMk/>
            <pc:sldMk cId="4031980099" sldId="260"/>
            <ac:spMk id="8" creationId="{57EDE60D-C3BC-49B4-AD32-9548C499424E}"/>
          </ac:spMkLst>
        </pc:spChg>
        <pc:spChg chg="add mod">
          <ac:chgData name="mahmut özaydın" userId="3d16020956baa7e9" providerId="LiveId" clId="{94EE8BEE-4858-4AC1-B5A5-C75190D76D2C}" dt="2020-02-24T19:10:25.234" v="247" actId="1076"/>
          <ac:spMkLst>
            <pc:docMk/>
            <pc:sldMk cId="4031980099" sldId="260"/>
            <ac:spMk id="12" creationId="{022D2491-6617-407D-98B9-1C440EB61ACD}"/>
          </ac:spMkLst>
        </pc:spChg>
      </pc:sldChg>
      <pc:sldChg chg="addSp modSp add mod">
        <pc:chgData name="mahmut özaydın" userId="3d16020956baa7e9" providerId="LiveId" clId="{94EE8BEE-4858-4AC1-B5A5-C75190D76D2C}" dt="2020-03-03T12:22:41.713" v="2505" actId="1076"/>
        <pc:sldMkLst>
          <pc:docMk/>
          <pc:sldMk cId="1251997240" sldId="261"/>
        </pc:sldMkLst>
        <pc:spChg chg="mod">
          <ac:chgData name="mahmut özaydın" userId="3d16020956baa7e9" providerId="LiveId" clId="{94EE8BEE-4858-4AC1-B5A5-C75190D76D2C}" dt="2020-02-24T17:23:40.403" v="67" actId="207"/>
          <ac:spMkLst>
            <pc:docMk/>
            <pc:sldMk cId="1251997240" sldId="261"/>
            <ac:spMk id="2" creationId="{8A750D74-EC95-41A1-AA01-A43E31A96A1C}"/>
          </ac:spMkLst>
        </pc:spChg>
        <pc:spChg chg="mod">
          <ac:chgData name="mahmut özaydın" userId="3d16020956baa7e9" providerId="LiveId" clId="{94EE8BEE-4858-4AC1-B5A5-C75190D76D2C}" dt="2020-03-03T12:22:41.713" v="2505" actId="1076"/>
          <ac:spMkLst>
            <pc:docMk/>
            <pc:sldMk cId="1251997240" sldId="261"/>
            <ac:spMk id="3" creationId="{EE03F0F1-C8B9-498B-8071-7B508FF35784}"/>
          </ac:spMkLst>
        </pc:spChg>
        <pc:spChg chg="add mod">
          <ac:chgData name="mahmut özaydın" userId="3d16020956baa7e9" providerId="LiveId" clId="{94EE8BEE-4858-4AC1-B5A5-C75190D76D2C}" dt="2020-02-24T19:17:41.257" v="325" actId="2711"/>
          <ac:spMkLst>
            <pc:docMk/>
            <pc:sldMk cId="1251997240" sldId="261"/>
            <ac:spMk id="4" creationId="{084468FF-5EFF-4BBB-A74B-69F9C296CA1B}"/>
          </ac:spMkLst>
        </pc:spChg>
      </pc:sldChg>
      <pc:sldChg chg="addSp delSp modSp add del mod">
        <pc:chgData name="mahmut özaydın" userId="3d16020956baa7e9" providerId="LiveId" clId="{94EE8BEE-4858-4AC1-B5A5-C75190D76D2C}" dt="2020-02-24T19:07:22.737" v="120" actId="47"/>
        <pc:sldMkLst>
          <pc:docMk/>
          <pc:sldMk cId="1770947588" sldId="262"/>
        </pc:sldMkLst>
        <pc:spChg chg="del">
          <ac:chgData name="mahmut özaydın" userId="3d16020956baa7e9" providerId="LiveId" clId="{94EE8BEE-4858-4AC1-B5A5-C75190D76D2C}" dt="2020-02-24T19:04:04.728" v="86" actId="478"/>
          <ac:spMkLst>
            <pc:docMk/>
            <pc:sldMk cId="1770947588" sldId="262"/>
            <ac:spMk id="2" creationId="{C4C824F0-C330-4723-8100-49F9A8761E06}"/>
          </ac:spMkLst>
        </pc:spChg>
        <pc:spChg chg="mod">
          <ac:chgData name="mahmut özaydın" userId="3d16020956baa7e9" providerId="LiveId" clId="{94EE8BEE-4858-4AC1-B5A5-C75190D76D2C}" dt="2020-02-24T19:04:17.414" v="89" actId="20577"/>
          <ac:spMkLst>
            <pc:docMk/>
            <pc:sldMk cId="1770947588" sldId="262"/>
            <ac:spMk id="3" creationId="{546A9340-4815-495B-A0D6-00E12F1D8DFC}"/>
          </ac:spMkLst>
        </pc:spChg>
        <pc:spChg chg="add del mod">
          <ac:chgData name="mahmut özaydın" userId="3d16020956baa7e9" providerId="LiveId" clId="{94EE8BEE-4858-4AC1-B5A5-C75190D76D2C}" dt="2020-02-24T19:05:31.131" v="97"/>
          <ac:spMkLst>
            <pc:docMk/>
            <pc:sldMk cId="1770947588" sldId="262"/>
            <ac:spMk id="4" creationId="{8CC3E383-2C0E-4EA7-9338-1E88EA5539AC}"/>
          </ac:spMkLst>
        </pc:spChg>
        <pc:spChg chg="add mod">
          <ac:chgData name="mahmut özaydın" userId="3d16020956baa7e9" providerId="LiveId" clId="{94EE8BEE-4858-4AC1-B5A5-C75190D76D2C}" dt="2020-02-24T19:05:27.959" v="95" actId="255"/>
          <ac:spMkLst>
            <pc:docMk/>
            <pc:sldMk cId="1770947588" sldId="262"/>
            <ac:spMk id="5" creationId="{F8D4F824-80F9-40EE-9031-CE744F38F59E}"/>
          </ac:spMkLst>
        </pc:spChg>
      </pc:sldChg>
      <pc:sldChg chg="modSp add del mod">
        <pc:chgData name="mahmut özaydın" userId="3d16020956baa7e9" providerId="LiveId" clId="{94EE8BEE-4858-4AC1-B5A5-C75190D76D2C}" dt="2020-02-24T19:08:37.067" v="164" actId="2696"/>
        <pc:sldMkLst>
          <pc:docMk/>
          <pc:sldMk cId="2019083895" sldId="262"/>
        </pc:sldMkLst>
        <pc:spChg chg="mod">
          <ac:chgData name="mahmut özaydın" userId="3d16020956baa7e9" providerId="LiveId" clId="{94EE8BEE-4858-4AC1-B5A5-C75190D76D2C}" dt="2020-02-24T19:07:50.921" v="157"/>
          <ac:spMkLst>
            <pc:docMk/>
            <pc:sldMk cId="2019083895" sldId="262"/>
            <ac:spMk id="2" creationId="{A9B9473B-6026-4831-8AB8-BA24F25BBBE2}"/>
          </ac:spMkLst>
        </pc:spChg>
      </pc:sldChg>
      <pc:sldChg chg="addSp delSp modSp add mod">
        <pc:chgData name="mahmut özaydın" userId="3d16020956baa7e9" providerId="LiveId" clId="{94EE8BEE-4858-4AC1-B5A5-C75190D76D2C}" dt="2020-03-08T18:21:50.361" v="2751" actId="20577"/>
        <pc:sldMkLst>
          <pc:docMk/>
          <pc:sldMk cId="3324872455" sldId="262"/>
        </pc:sldMkLst>
        <pc:spChg chg="mod">
          <ac:chgData name="mahmut özaydın" userId="3d16020956baa7e9" providerId="LiveId" clId="{94EE8BEE-4858-4AC1-B5A5-C75190D76D2C}" dt="2020-02-24T19:11:43.653" v="269" actId="20577"/>
          <ac:spMkLst>
            <pc:docMk/>
            <pc:sldMk cId="3324872455" sldId="262"/>
            <ac:spMk id="2" creationId="{DB08ACF0-A957-47DE-BEF8-2E30D02804D4}"/>
          </ac:spMkLst>
        </pc:spChg>
        <pc:spChg chg="del">
          <ac:chgData name="mahmut özaydın" userId="3d16020956baa7e9" providerId="LiveId" clId="{94EE8BEE-4858-4AC1-B5A5-C75190D76D2C}" dt="2020-02-24T19:11:48.444" v="270" actId="478"/>
          <ac:spMkLst>
            <pc:docMk/>
            <pc:sldMk cId="3324872455" sldId="262"/>
            <ac:spMk id="3" creationId="{2BFA0BDE-7D1D-4D6B-AF17-422DA653CE1C}"/>
          </ac:spMkLst>
        </pc:spChg>
        <pc:spChg chg="del">
          <ac:chgData name="mahmut özaydın" userId="3d16020956baa7e9" providerId="LiveId" clId="{94EE8BEE-4858-4AC1-B5A5-C75190D76D2C}" dt="2020-02-24T19:11:50.514" v="271" actId="478"/>
          <ac:spMkLst>
            <pc:docMk/>
            <pc:sldMk cId="3324872455" sldId="262"/>
            <ac:spMk id="4" creationId="{6E7ACD1F-5F5C-42A8-9C55-F5FA7D41731F}"/>
          </ac:spMkLst>
        </pc:spChg>
        <pc:spChg chg="add mod">
          <ac:chgData name="mahmut özaydın" userId="3d16020956baa7e9" providerId="LiveId" clId="{94EE8BEE-4858-4AC1-B5A5-C75190D76D2C}" dt="2020-03-08T18:21:50.361" v="2751" actId="20577"/>
          <ac:spMkLst>
            <pc:docMk/>
            <pc:sldMk cId="3324872455" sldId="262"/>
            <ac:spMk id="5" creationId="{E6C9E135-346F-49AC-8E20-35EF6DCE9031}"/>
          </ac:spMkLst>
        </pc:spChg>
      </pc:sldChg>
      <pc:sldChg chg="addSp modSp add mod">
        <pc:chgData name="mahmut özaydın" userId="3d16020956baa7e9" providerId="LiveId" clId="{94EE8BEE-4858-4AC1-B5A5-C75190D76D2C}" dt="2020-03-10T07:28:46.622" v="4485" actId="20577"/>
        <pc:sldMkLst>
          <pc:docMk/>
          <pc:sldMk cId="3373777679" sldId="263"/>
        </pc:sldMkLst>
        <pc:spChg chg="mod">
          <ac:chgData name="mahmut özaydın" userId="3d16020956baa7e9" providerId="LiveId" clId="{94EE8BEE-4858-4AC1-B5A5-C75190D76D2C}" dt="2020-03-01T20:49:42.228" v="849" actId="1076"/>
          <ac:spMkLst>
            <pc:docMk/>
            <pc:sldMk cId="3373777679" sldId="263"/>
            <ac:spMk id="2" creationId="{F4CA5CC4-CE4E-4BA6-B9C4-427894242F1C}"/>
          </ac:spMkLst>
        </pc:spChg>
        <pc:spChg chg="mod">
          <ac:chgData name="mahmut özaydın" userId="3d16020956baa7e9" providerId="LiveId" clId="{94EE8BEE-4858-4AC1-B5A5-C75190D76D2C}" dt="2020-03-10T07:28:46.622" v="4485" actId="20577"/>
          <ac:spMkLst>
            <pc:docMk/>
            <pc:sldMk cId="3373777679" sldId="263"/>
            <ac:spMk id="3" creationId="{C9BE265F-CFC4-48CB-943D-B69AFC7340FA}"/>
          </ac:spMkLst>
        </pc:spChg>
        <pc:spChg chg="add mod">
          <ac:chgData name="mahmut özaydın" userId="3d16020956baa7e9" providerId="LiveId" clId="{94EE8BEE-4858-4AC1-B5A5-C75190D76D2C}" dt="2020-02-24T19:17:48.778" v="326" actId="1076"/>
          <ac:spMkLst>
            <pc:docMk/>
            <pc:sldMk cId="3373777679" sldId="263"/>
            <ac:spMk id="4" creationId="{AEE576F4-4C6B-46D8-9FD6-7F0DF6F84B4A}"/>
          </ac:spMkLst>
        </pc:spChg>
      </pc:sldChg>
      <pc:sldChg chg="addSp delSp modSp add mod">
        <pc:chgData name="mahmut özaydın" userId="3d16020956baa7e9" providerId="LiveId" clId="{94EE8BEE-4858-4AC1-B5A5-C75190D76D2C}" dt="2020-03-10T07:28:56.524" v="4491" actId="20577"/>
        <pc:sldMkLst>
          <pc:docMk/>
          <pc:sldMk cId="2394645206" sldId="264"/>
        </pc:sldMkLst>
        <pc:spChg chg="del">
          <ac:chgData name="mahmut özaydın" userId="3d16020956baa7e9" providerId="LiveId" clId="{94EE8BEE-4858-4AC1-B5A5-C75190D76D2C}" dt="2020-02-24T19:18:51.216" v="328" actId="478"/>
          <ac:spMkLst>
            <pc:docMk/>
            <pc:sldMk cId="2394645206" sldId="264"/>
            <ac:spMk id="2" creationId="{0B38C145-D1C1-464A-92CB-C53B4330370D}"/>
          </ac:spMkLst>
        </pc:spChg>
        <pc:spChg chg="mod">
          <ac:chgData name="mahmut özaydın" userId="3d16020956baa7e9" providerId="LiveId" clId="{94EE8BEE-4858-4AC1-B5A5-C75190D76D2C}" dt="2020-03-10T07:28:56.524" v="4491" actId="20577"/>
          <ac:spMkLst>
            <pc:docMk/>
            <pc:sldMk cId="2394645206" sldId="264"/>
            <ac:spMk id="3" creationId="{6DB24922-E61D-4634-A2BC-520A1E9F28F7}"/>
          </ac:spMkLst>
        </pc:spChg>
        <pc:spChg chg="add mod">
          <ac:chgData name="mahmut özaydın" userId="3d16020956baa7e9" providerId="LiveId" clId="{94EE8BEE-4858-4AC1-B5A5-C75190D76D2C}" dt="2020-03-09T18:35:05.884" v="3940" actId="1076"/>
          <ac:spMkLst>
            <pc:docMk/>
            <pc:sldMk cId="2394645206" sldId="264"/>
            <ac:spMk id="4" creationId="{F40128A4-9569-4B38-A816-8FEA60BF40A2}"/>
          </ac:spMkLst>
        </pc:spChg>
      </pc:sldChg>
      <pc:sldChg chg="addSp modSp add mod">
        <pc:chgData name="mahmut özaydın" userId="3d16020956baa7e9" providerId="LiveId" clId="{94EE8BEE-4858-4AC1-B5A5-C75190D76D2C}" dt="2020-03-10T07:29:08.803" v="4495" actId="20577"/>
        <pc:sldMkLst>
          <pc:docMk/>
          <pc:sldMk cId="3558600656" sldId="265"/>
        </pc:sldMkLst>
        <pc:spChg chg="mod">
          <ac:chgData name="mahmut özaydın" userId="3d16020956baa7e9" providerId="LiveId" clId="{94EE8BEE-4858-4AC1-B5A5-C75190D76D2C}" dt="2020-02-24T19:23:29.427" v="395" actId="207"/>
          <ac:spMkLst>
            <pc:docMk/>
            <pc:sldMk cId="3558600656" sldId="265"/>
            <ac:spMk id="2" creationId="{96FB146D-DEAE-443D-ADFB-8A55A8AB324A}"/>
          </ac:spMkLst>
        </pc:spChg>
        <pc:spChg chg="mod">
          <ac:chgData name="mahmut özaydın" userId="3d16020956baa7e9" providerId="LiveId" clId="{94EE8BEE-4858-4AC1-B5A5-C75190D76D2C}" dt="2020-03-10T07:29:08.803" v="4495" actId="20577"/>
          <ac:spMkLst>
            <pc:docMk/>
            <pc:sldMk cId="3558600656" sldId="265"/>
            <ac:spMk id="3" creationId="{B76722EE-12EE-400B-AE77-88DA0EA39166}"/>
          </ac:spMkLst>
        </pc:spChg>
        <pc:spChg chg="add mod">
          <ac:chgData name="mahmut özaydın" userId="3d16020956baa7e9" providerId="LiveId" clId="{94EE8BEE-4858-4AC1-B5A5-C75190D76D2C}" dt="2020-02-24T19:57:39.001" v="425" actId="1076"/>
          <ac:spMkLst>
            <pc:docMk/>
            <pc:sldMk cId="3558600656" sldId="265"/>
            <ac:spMk id="4" creationId="{900E047D-F0D4-4E86-A349-1E75032E1781}"/>
          </ac:spMkLst>
        </pc:spChg>
      </pc:sldChg>
      <pc:sldChg chg="addSp delSp modSp add mod">
        <pc:chgData name="mahmut özaydın" userId="3d16020956baa7e9" providerId="LiveId" clId="{94EE8BEE-4858-4AC1-B5A5-C75190D76D2C}" dt="2020-02-24T19:56:30.132" v="415" actId="478"/>
        <pc:sldMkLst>
          <pc:docMk/>
          <pc:sldMk cId="4159865483" sldId="266"/>
        </pc:sldMkLst>
        <pc:spChg chg="del">
          <ac:chgData name="mahmut özaydın" userId="3d16020956baa7e9" providerId="LiveId" clId="{94EE8BEE-4858-4AC1-B5A5-C75190D76D2C}" dt="2020-02-24T19:56:30.132" v="415" actId="478"/>
          <ac:spMkLst>
            <pc:docMk/>
            <pc:sldMk cId="4159865483" sldId="266"/>
            <ac:spMk id="2" creationId="{F42203B0-0E50-449C-9C3A-D84A908B9E34}"/>
          </ac:spMkLst>
        </pc:spChg>
        <pc:spChg chg="mod">
          <ac:chgData name="mahmut özaydın" userId="3d16020956baa7e9" providerId="LiveId" clId="{94EE8BEE-4858-4AC1-B5A5-C75190D76D2C}" dt="2020-02-24T19:55:39.713" v="405" actId="20577"/>
          <ac:spMkLst>
            <pc:docMk/>
            <pc:sldMk cId="4159865483" sldId="266"/>
            <ac:spMk id="3" creationId="{5726B80E-875B-4FA8-A904-D38DCEE68E9F}"/>
          </ac:spMkLst>
        </pc:spChg>
        <pc:spChg chg="add mod">
          <ac:chgData name="mahmut özaydın" userId="3d16020956baa7e9" providerId="LiveId" clId="{94EE8BEE-4858-4AC1-B5A5-C75190D76D2C}" dt="2020-02-24T19:56:24.393" v="414" actId="20577"/>
          <ac:spMkLst>
            <pc:docMk/>
            <pc:sldMk cId="4159865483" sldId="266"/>
            <ac:spMk id="4" creationId="{218C462D-56CB-4594-ADCA-85119D4CC626}"/>
          </ac:spMkLst>
        </pc:spChg>
      </pc:sldChg>
      <pc:sldChg chg="addSp delSp modSp add mod">
        <pc:chgData name="mahmut özaydın" userId="3d16020956baa7e9" providerId="LiveId" clId="{94EE8BEE-4858-4AC1-B5A5-C75190D76D2C}" dt="2020-03-01T20:50:24.254" v="850" actId="1076"/>
        <pc:sldMkLst>
          <pc:docMk/>
          <pc:sldMk cId="2405227880" sldId="267"/>
        </pc:sldMkLst>
        <pc:spChg chg="mod">
          <ac:chgData name="mahmut özaydın" userId="3d16020956baa7e9" providerId="LiveId" clId="{94EE8BEE-4858-4AC1-B5A5-C75190D76D2C}" dt="2020-02-24T20:00:21.536" v="429" actId="207"/>
          <ac:spMkLst>
            <pc:docMk/>
            <pc:sldMk cId="2405227880" sldId="267"/>
            <ac:spMk id="2" creationId="{933BC304-6330-42EE-BDB9-BC278CAC4B92}"/>
          </ac:spMkLst>
        </pc:spChg>
        <pc:spChg chg="mod">
          <ac:chgData name="mahmut özaydın" userId="3d16020956baa7e9" providerId="LiveId" clId="{94EE8BEE-4858-4AC1-B5A5-C75190D76D2C}" dt="2020-03-01T20:50:24.254" v="850" actId="1076"/>
          <ac:spMkLst>
            <pc:docMk/>
            <pc:sldMk cId="2405227880" sldId="267"/>
            <ac:spMk id="3" creationId="{17695652-0D74-490D-8715-FC50495893FE}"/>
          </ac:spMkLst>
        </pc:spChg>
        <pc:spChg chg="add del mod">
          <ac:chgData name="mahmut özaydın" userId="3d16020956baa7e9" providerId="LiveId" clId="{94EE8BEE-4858-4AC1-B5A5-C75190D76D2C}" dt="2020-02-24T20:01:46.151" v="448"/>
          <ac:spMkLst>
            <pc:docMk/>
            <pc:sldMk cId="2405227880" sldId="267"/>
            <ac:spMk id="4" creationId="{27076546-2A2A-4B7F-BCDB-988486A8775F}"/>
          </ac:spMkLst>
        </pc:spChg>
        <pc:spChg chg="add mod">
          <ac:chgData name="mahmut özaydın" userId="3d16020956baa7e9" providerId="LiveId" clId="{94EE8BEE-4858-4AC1-B5A5-C75190D76D2C}" dt="2020-02-24T20:02:33.414" v="457" actId="1076"/>
          <ac:spMkLst>
            <pc:docMk/>
            <pc:sldMk cId="2405227880" sldId="267"/>
            <ac:spMk id="5" creationId="{B98A1125-E0BA-4268-8BDF-935FCD9CC1A1}"/>
          </ac:spMkLst>
        </pc:spChg>
      </pc:sldChg>
      <pc:sldChg chg="addSp delSp modSp add mod">
        <pc:chgData name="mahmut özaydın" userId="3d16020956baa7e9" providerId="LiveId" clId="{94EE8BEE-4858-4AC1-B5A5-C75190D76D2C}" dt="2020-03-09T11:23:16.242" v="3537" actId="1076"/>
        <pc:sldMkLst>
          <pc:docMk/>
          <pc:sldMk cId="2342768362" sldId="268"/>
        </pc:sldMkLst>
        <pc:spChg chg="del">
          <ac:chgData name="mahmut özaydın" userId="3d16020956baa7e9" providerId="LiveId" clId="{94EE8BEE-4858-4AC1-B5A5-C75190D76D2C}" dt="2020-03-01T20:50:31.459" v="851" actId="478"/>
          <ac:spMkLst>
            <pc:docMk/>
            <pc:sldMk cId="2342768362" sldId="268"/>
            <ac:spMk id="2" creationId="{F0677FF0-F7B3-4E4A-98E5-01F7984CC0EF}"/>
          </ac:spMkLst>
        </pc:spChg>
        <pc:spChg chg="mod">
          <ac:chgData name="mahmut özaydın" userId="3d16020956baa7e9" providerId="LiveId" clId="{94EE8BEE-4858-4AC1-B5A5-C75190D76D2C}" dt="2020-03-09T11:23:16.242" v="3537" actId="1076"/>
          <ac:spMkLst>
            <pc:docMk/>
            <pc:sldMk cId="2342768362" sldId="268"/>
            <ac:spMk id="3" creationId="{03821569-994A-4CE4-BFF8-C67E602D2088}"/>
          </ac:spMkLst>
        </pc:spChg>
        <pc:spChg chg="add mod">
          <ac:chgData name="mahmut özaydın" userId="3d16020956baa7e9" providerId="LiveId" clId="{94EE8BEE-4858-4AC1-B5A5-C75190D76D2C}" dt="2020-02-24T20:10:48.392" v="519" actId="1076"/>
          <ac:spMkLst>
            <pc:docMk/>
            <pc:sldMk cId="2342768362" sldId="268"/>
            <ac:spMk id="4" creationId="{FB05103D-2298-4B12-8F7F-E4B35AA3E1FF}"/>
          </ac:spMkLst>
        </pc:spChg>
      </pc:sldChg>
      <pc:sldChg chg="addSp modSp add mod">
        <pc:chgData name="mahmut özaydın" userId="3d16020956baa7e9" providerId="LiveId" clId="{94EE8BEE-4858-4AC1-B5A5-C75190D76D2C}" dt="2020-03-10T08:02:47.777" v="4503" actId="20577"/>
        <pc:sldMkLst>
          <pc:docMk/>
          <pc:sldMk cId="2669231173" sldId="269"/>
        </pc:sldMkLst>
        <pc:spChg chg="mod">
          <ac:chgData name="mahmut özaydın" userId="3d16020956baa7e9" providerId="LiveId" clId="{94EE8BEE-4858-4AC1-B5A5-C75190D76D2C}" dt="2020-02-24T20:11:26.010" v="521" actId="20577"/>
          <ac:spMkLst>
            <pc:docMk/>
            <pc:sldMk cId="2669231173" sldId="269"/>
            <ac:spMk id="2" creationId="{3EABA06B-AACD-4235-878D-D616092F4D69}"/>
          </ac:spMkLst>
        </pc:spChg>
        <pc:spChg chg="mod">
          <ac:chgData name="mahmut özaydın" userId="3d16020956baa7e9" providerId="LiveId" clId="{94EE8BEE-4858-4AC1-B5A5-C75190D76D2C}" dt="2020-03-10T08:02:47.777" v="4503" actId="20577"/>
          <ac:spMkLst>
            <pc:docMk/>
            <pc:sldMk cId="2669231173" sldId="269"/>
            <ac:spMk id="3" creationId="{3E606869-C852-46D9-981E-0FB9D11BC7A4}"/>
          </ac:spMkLst>
        </pc:spChg>
        <pc:spChg chg="add mod">
          <ac:chgData name="mahmut özaydın" userId="3d16020956baa7e9" providerId="LiveId" clId="{94EE8BEE-4858-4AC1-B5A5-C75190D76D2C}" dt="2020-02-24T20:09:05.656" v="505" actId="20577"/>
          <ac:spMkLst>
            <pc:docMk/>
            <pc:sldMk cId="2669231173" sldId="269"/>
            <ac:spMk id="4" creationId="{B92DF3F5-0D33-4A16-8F9E-EE190F8EAE0E}"/>
          </ac:spMkLst>
        </pc:spChg>
      </pc:sldChg>
      <pc:sldChg chg="addSp delSp modSp add mod">
        <pc:chgData name="mahmut özaydın" userId="3d16020956baa7e9" providerId="LiveId" clId="{94EE8BEE-4858-4AC1-B5A5-C75190D76D2C}" dt="2020-03-09T20:20:12.103" v="4093" actId="20577"/>
        <pc:sldMkLst>
          <pc:docMk/>
          <pc:sldMk cId="3741423923" sldId="270"/>
        </pc:sldMkLst>
        <pc:spChg chg="mod">
          <ac:chgData name="mahmut özaydın" userId="3d16020956baa7e9" providerId="LiveId" clId="{94EE8BEE-4858-4AC1-B5A5-C75190D76D2C}" dt="2020-02-24T20:26:40.052" v="525" actId="207"/>
          <ac:spMkLst>
            <pc:docMk/>
            <pc:sldMk cId="3741423923" sldId="270"/>
            <ac:spMk id="2" creationId="{F40DEAF5-9E5A-4C61-8CDD-E4A30D9C42AB}"/>
          </ac:spMkLst>
        </pc:spChg>
        <pc:spChg chg="mod">
          <ac:chgData name="mahmut özaydın" userId="3d16020956baa7e9" providerId="LiveId" clId="{94EE8BEE-4858-4AC1-B5A5-C75190D76D2C}" dt="2020-03-09T20:20:12.103" v="4093" actId="20577"/>
          <ac:spMkLst>
            <pc:docMk/>
            <pc:sldMk cId="3741423923" sldId="270"/>
            <ac:spMk id="3" creationId="{43B652FF-7E1F-4957-95AE-FDF219DD11DD}"/>
          </ac:spMkLst>
        </pc:spChg>
        <pc:spChg chg="add del mod">
          <ac:chgData name="mahmut özaydın" userId="3d16020956baa7e9" providerId="LiveId" clId="{94EE8BEE-4858-4AC1-B5A5-C75190D76D2C}" dt="2020-02-25T20:57:12.060" v="541"/>
          <ac:spMkLst>
            <pc:docMk/>
            <pc:sldMk cId="3741423923" sldId="270"/>
            <ac:spMk id="4" creationId="{81DD3310-DAA2-4FDF-A2ED-01F27E05F1C0}"/>
          </ac:spMkLst>
        </pc:spChg>
        <pc:spChg chg="add mod">
          <ac:chgData name="mahmut özaydın" userId="3d16020956baa7e9" providerId="LiveId" clId="{94EE8BEE-4858-4AC1-B5A5-C75190D76D2C}" dt="2020-02-25T20:57:02.523" v="538" actId="1076"/>
          <ac:spMkLst>
            <pc:docMk/>
            <pc:sldMk cId="3741423923" sldId="270"/>
            <ac:spMk id="5" creationId="{0F22E587-1E44-44B2-A645-582A394B5886}"/>
          </ac:spMkLst>
        </pc:spChg>
        <pc:spChg chg="add mod">
          <ac:chgData name="mahmut özaydın" userId="3d16020956baa7e9" providerId="LiveId" clId="{94EE8BEE-4858-4AC1-B5A5-C75190D76D2C}" dt="2020-02-25T20:57:26.765" v="542" actId="207"/>
          <ac:spMkLst>
            <pc:docMk/>
            <pc:sldMk cId="3741423923" sldId="270"/>
            <ac:spMk id="9" creationId="{B2D7B279-BD12-4921-A12F-5FE92CD04411}"/>
          </ac:spMkLst>
        </pc:spChg>
        <pc:grpChg chg="add mod">
          <ac:chgData name="mahmut özaydın" userId="3d16020956baa7e9" providerId="LiveId" clId="{94EE8BEE-4858-4AC1-B5A5-C75190D76D2C}" dt="2020-02-25T20:57:02.523" v="538" actId="1076"/>
          <ac:grpSpMkLst>
            <pc:docMk/>
            <pc:sldMk cId="3741423923" sldId="270"/>
            <ac:grpSpMk id="6" creationId="{21C5C815-187B-4F94-A97C-FE43174D5AF1}"/>
          </ac:grpSpMkLst>
        </pc:grpChg>
      </pc:sldChg>
      <pc:sldChg chg="addSp delSp modSp add mod">
        <pc:chgData name="mahmut özaydın" userId="3d16020956baa7e9" providerId="LiveId" clId="{94EE8BEE-4858-4AC1-B5A5-C75190D76D2C}" dt="2020-03-10T08:03:31.791" v="4517" actId="20577"/>
        <pc:sldMkLst>
          <pc:docMk/>
          <pc:sldMk cId="3602390397" sldId="271"/>
        </pc:sldMkLst>
        <pc:spChg chg="del">
          <ac:chgData name="mahmut özaydın" userId="3d16020956baa7e9" providerId="LiveId" clId="{94EE8BEE-4858-4AC1-B5A5-C75190D76D2C}" dt="2020-02-25T20:58:05.804" v="544" actId="478"/>
          <ac:spMkLst>
            <pc:docMk/>
            <pc:sldMk cId="3602390397" sldId="271"/>
            <ac:spMk id="2" creationId="{FF82FADC-945E-4E7B-9FC8-D2693074875D}"/>
          </ac:spMkLst>
        </pc:spChg>
        <pc:spChg chg="mod">
          <ac:chgData name="mahmut özaydın" userId="3d16020956baa7e9" providerId="LiveId" clId="{94EE8BEE-4858-4AC1-B5A5-C75190D76D2C}" dt="2020-03-10T08:03:31.791" v="4517" actId="20577"/>
          <ac:spMkLst>
            <pc:docMk/>
            <pc:sldMk cId="3602390397" sldId="271"/>
            <ac:spMk id="3" creationId="{140F9D07-A852-489D-B118-16593EE8E56F}"/>
          </ac:spMkLst>
        </pc:spChg>
        <pc:spChg chg="add mod">
          <ac:chgData name="mahmut özaydın" userId="3d16020956baa7e9" providerId="LiveId" clId="{94EE8BEE-4858-4AC1-B5A5-C75190D76D2C}" dt="2020-02-25T20:59:51.943" v="568" actId="1076"/>
          <ac:spMkLst>
            <pc:docMk/>
            <pc:sldMk cId="3602390397" sldId="271"/>
            <ac:spMk id="4" creationId="{0249FF4F-22C1-47A1-8478-2994AC23EE49}"/>
          </ac:spMkLst>
        </pc:spChg>
      </pc:sldChg>
      <pc:sldChg chg="addSp modSp add mod">
        <pc:chgData name="mahmut özaydın" userId="3d16020956baa7e9" providerId="LiveId" clId="{94EE8BEE-4858-4AC1-B5A5-C75190D76D2C}" dt="2020-03-10T08:03:53.317" v="4525" actId="20577"/>
        <pc:sldMkLst>
          <pc:docMk/>
          <pc:sldMk cId="590438887" sldId="272"/>
        </pc:sldMkLst>
        <pc:spChg chg="mod">
          <ac:chgData name="mahmut özaydın" userId="3d16020956baa7e9" providerId="LiveId" clId="{94EE8BEE-4858-4AC1-B5A5-C75190D76D2C}" dt="2020-02-26T20:13:25.100" v="579" actId="113"/>
          <ac:spMkLst>
            <pc:docMk/>
            <pc:sldMk cId="590438887" sldId="272"/>
            <ac:spMk id="2" creationId="{DCBBA17C-931D-496F-85E1-5A75B361E35B}"/>
          </ac:spMkLst>
        </pc:spChg>
        <pc:spChg chg="mod">
          <ac:chgData name="mahmut özaydın" userId="3d16020956baa7e9" providerId="LiveId" clId="{94EE8BEE-4858-4AC1-B5A5-C75190D76D2C}" dt="2020-03-10T08:03:53.317" v="4525" actId="20577"/>
          <ac:spMkLst>
            <pc:docMk/>
            <pc:sldMk cId="590438887" sldId="272"/>
            <ac:spMk id="3" creationId="{06935B8B-458C-43EC-B149-4539CBF25425}"/>
          </ac:spMkLst>
        </pc:spChg>
        <pc:spChg chg="add mod">
          <ac:chgData name="mahmut özaydın" userId="3d16020956baa7e9" providerId="LiveId" clId="{94EE8BEE-4858-4AC1-B5A5-C75190D76D2C}" dt="2020-02-26T20:16:23.671" v="613" actId="20577"/>
          <ac:spMkLst>
            <pc:docMk/>
            <pc:sldMk cId="590438887" sldId="272"/>
            <ac:spMk id="4" creationId="{51D1666F-5151-48BA-915F-07D09B7C4C69}"/>
          </ac:spMkLst>
        </pc:spChg>
      </pc:sldChg>
      <pc:sldChg chg="addSp delSp modSp add mod">
        <pc:chgData name="mahmut özaydın" userId="3d16020956baa7e9" providerId="LiveId" clId="{94EE8BEE-4858-4AC1-B5A5-C75190D76D2C}" dt="2020-03-10T08:04:06.446" v="4529" actId="20577"/>
        <pc:sldMkLst>
          <pc:docMk/>
          <pc:sldMk cId="353607871" sldId="273"/>
        </pc:sldMkLst>
        <pc:spChg chg="del">
          <ac:chgData name="mahmut özaydın" userId="3d16020956baa7e9" providerId="LiveId" clId="{94EE8BEE-4858-4AC1-B5A5-C75190D76D2C}" dt="2020-03-01T20:51:50.847" v="853" actId="478"/>
          <ac:spMkLst>
            <pc:docMk/>
            <pc:sldMk cId="353607871" sldId="273"/>
            <ac:spMk id="2" creationId="{F1BEBBF6-45CE-4452-98DC-2F2B2CA23451}"/>
          </ac:spMkLst>
        </pc:spChg>
        <pc:spChg chg="mod">
          <ac:chgData name="mahmut özaydın" userId="3d16020956baa7e9" providerId="LiveId" clId="{94EE8BEE-4858-4AC1-B5A5-C75190D76D2C}" dt="2020-03-10T08:04:06.446" v="4529" actId="20577"/>
          <ac:spMkLst>
            <pc:docMk/>
            <pc:sldMk cId="353607871" sldId="273"/>
            <ac:spMk id="3" creationId="{30F37AA4-7A25-4463-A7AA-C86C2D7B6FCD}"/>
          </ac:spMkLst>
        </pc:spChg>
        <pc:spChg chg="add mod">
          <ac:chgData name="mahmut özaydın" userId="3d16020956baa7e9" providerId="LiveId" clId="{94EE8BEE-4858-4AC1-B5A5-C75190D76D2C}" dt="2020-02-26T20:18:27.934" v="635" actId="1076"/>
          <ac:spMkLst>
            <pc:docMk/>
            <pc:sldMk cId="353607871" sldId="273"/>
            <ac:spMk id="4" creationId="{1012F382-7E10-4FF5-9D17-F8D5A2E4E86D}"/>
          </ac:spMkLst>
        </pc:spChg>
      </pc:sldChg>
      <pc:sldChg chg="modSp add mod">
        <pc:chgData name="mahmut özaydın" userId="3d16020956baa7e9" providerId="LiveId" clId="{94EE8BEE-4858-4AC1-B5A5-C75190D76D2C}" dt="2020-03-01T21:09:25.375" v="855" actId="1076"/>
        <pc:sldMkLst>
          <pc:docMk/>
          <pc:sldMk cId="142918902" sldId="274"/>
        </pc:sldMkLst>
        <pc:spChg chg="mod">
          <ac:chgData name="mahmut özaydın" userId="3d16020956baa7e9" providerId="LiveId" clId="{94EE8BEE-4858-4AC1-B5A5-C75190D76D2C}" dt="2020-03-01T21:09:25.375" v="855" actId="1076"/>
          <ac:spMkLst>
            <pc:docMk/>
            <pc:sldMk cId="142918902" sldId="274"/>
            <ac:spMk id="2" creationId="{E842E1AD-8B25-4788-8AD0-EEA94F40723A}"/>
          </ac:spMkLst>
        </pc:spChg>
        <pc:spChg chg="mod">
          <ac:chgData name="mahmut özaydın" userId="3d16020956baa7e9" providerId="LiveId" clId="{94EE8BEE-4858-4AC1-B5A5-C75190D76D2C}" dt="2020-02-26T20:23:12.076" v="660" actId="20577"/>
          <ac:spMkLst>
            <pc:docMk/>
            <pc:sldMk cId="142918902" sldId="274"/>
            <ac:spMk id="3" creationId="{DE30DCF7-E591-4529-83E2-D2759E9B0B70}"/>
          </ac:spMkLst>
        </pc:spChg>
      </pc:sldChg>
      <pc:sldChg chg="delSp modSp add mod">
        <pc:chgData name="mahmut özaydın" userId="3d16020956baa7e9" providerId="LiveId" clId="{94EE8BEE-4858-4AC1-B5A5-C75190D76D2C}" dt="2020-03-10T07:22:09.537" v="4359" actId="1076"/>
        <pc:sldMkLst>
          <pc:docMk/>
          <pc:sldMk cId="791302709" sldId="275"/>
        </pc:sldMkLst>
        <pc:spChg chg="del">
          <ac:chgData name="mahmut özaydın" userId="3d16020956baa7e9" providerId="LiveId" clId="{94EE8BEE-4858-4AC1-B5A5-C75190D76D2C}" dt="2020-03-01T21:09:40.252" v="856" actId="478"/>
          <ac:spMkLst>
            <pc:docMk/>
            <pc:sldMk cId="791302709" sldId="275"/>
            <ac:spMk id="2" creationId="{7C4401E2-3354-4A0A-B87B-38B622053113}"/>
          </ac:spMkLst>
        </pc:spChg>
        <pc:spChg chg="mod">
          <ac:chgData name="mahmut özaydın" userId="3d16020956baa7e9" providerId="LiveId" clId="{94EE8BEE-4858-4AC1-B5A5-C75190D76D2C}" dt="2020-03-10T07:22:09.537" v="4359" actId="1076"/>
          <ac:spMkLst>
            <pc:docMk/>
            <pc:sldMk cId="791302709" sldId="275"/>
            <ac:spMk id="3" creationId="{D022EC25-F4C5-41CB-BA0E-E1FCCB30E583}"/>
          </ac:spMkLst>
        </pc:spChg>
      </pc:sldChg>
      <pc:sldChg chg="add del">
        <pc:chgData name="mahmut özaydın" userId="3d16020956baa7e9" providerId="LiveId" clId="{94EE8BEE-4858-4AC1-B5A5-C75190D76D2C}" dt="2020-02-27T08:34:00.463" v="664" actId="2696"/>
        <pc:sldMkLst>
          <pc:docMk/>
          <pc:sldMk cId="1617868692" sldId="275"/>
        </pc:sldMkLst>
      </pc:sldChg>
      <pc:sldChg chg="delSp modSp add mod">
        <pc:chgData name="mahmut özaydın" userId="3d16020956baa7e9" providerId="LiveId" clId="{94EE8BEE-4858-4AC1-B5A5-C75190D76D2C}" dt="2020-03-01T21:09:58.378" v="857" actId="478"/>
        <pc:sldMkLst>
          <pc:docMk/>
          <pc:sldMk cId="1289320812" sldId="276"/>
        </pc:sldMkLst>
        <pc:spChg chg="del">
          <ac:chgData name="mahmut özaydın" userId="3d16020956baa7e9" providerId="LiveId" clId="{94EE8BEE-4858-4AC1-B5A5-C75190D76D2C}" dt="2020-03-01T21:09:58.378" v="857" actId="478"/>
          <ac:spMkLst>
            <pc:docMk/>
            <pc:sldMk cId="1289320812" sldId="276"/>
            <ac:spMk id="2" creationId="{791CB9B1-7B8C-4101-B9A3-5A9308AFF202}"/>
          </ac:spMkLst>
        </pc:spChg>
        <pc:spChg chg="mod">
          <ac:chgData name="mahmut özaydın" userId="3d16020956baa7e9" providerId="LiveId" clId="{94EE8BEE-4858-4AC1-B5A5-C75190D76D2C}" dt="2020-02-27T17:55:26.379" v="669"/>
          <ac:spMkLst>
            <pc:docMk/>
            <pc:sldMk cId="1289320812" sldId="276"/>
            <ac:spMk id="3" creationId="{6EA44BD9-D7D2-460E-A145-7CFBF786A9DD}"/>
          </ac:spMkLst>
        </pc:spChg>
      </pc:sldChg>
      <pc:sldChg chg="delSp modSp add mod">
        <pc:chgData name="mahmut özaydın" userId="3d16020956baa7e9" providerId="LiveId" clId="{94EE8BEE-4858-4AC1-B5A5-C75190D76D2C}" dt="2020-03-01T21:10:02.350" v="858" actId="478"/>
        <pc:sldMkLst>
          <pc:docMk/>
          <pc:sldMk cId="2472499780" sldId="277"/>
        </pc:sldMkLst>
        <pc:spChg chg="del">
          <ac:chgData name="mahmut özaydın" userId="3d16020956baa7e9" providerId="LiveId" clId="{94EE8BEE-4858-4AC1-B5A5-C75190D76D2C}" dt="2020-03-01T21:10:02.350" v="858" actId="478"/>
          <ac:spMkLst>
            <pc:docMk/>
            <pc:sldMk cId="2472499780" sldId="277"/>
            <ac:spMk id="2" creationId="{DDD28566-437F-43EB-BE20-AA7002E9E222}"/>
          </ac:spMkLst>
        </pc:spChg>
        <pc:spChg chg="mod">
          <ac:chgData name="mahmut özaydın" userId="3d16020956baa7e9" providerId="LiveId" clId="{94EE8BEE-4858-4AC1-B5A5-C75190D76D2C}" dt="2020-02-27T17:56:23.147" v="677"/>
          <ac:spMkLst>
            <pc:docMk/>
            <pc:sldMk cId="2472499780" sldId="277"/>
            <ac:spMk id="3" creationId="{5B31C5D2-DA1E-4C8C-A9E0-2AD64EE194D3}"/>
          </ac:spMkLst>
        </pc:spChg>
      </pc:sldChg>
      <pc:sldChg chg="addSp delSp modSp add mod">
        <pc:chgData name="mahmut özaydın" userId="3d16020956baa7e9" providerId="LiveId" clId="{94EE8BEE-4858-4AC1-B5A5-C75190D76D2C}" dt="2020-03-10T08:04:51.057" v="4532" actId="20577"/>
        <pc:sldMkLst>
          <pc:docMk/>
          <pc:sldMk cId="2615326390" sldId="278"/>
        </pc:sldMkLst>
        <pc:spChg chg="del">
          <ac:chgData name="mahmut özaydın" userId="3d16020956baa7e9" providerId="LiveId" clId="{94EE8BEE-4858-4AC1-B5A5-C75190D76D2C}" dt="2020-03-01T21:10:09.191" v="859" actId="478"/>
          <ac:spMkLst>
            <pc:docMk/>
            <pc:sldMk cId="2615326390" sldId="278"/>
            <ac:spMk id="2" creationId="{07844C83-ED4D-4A0A-A325-983521F62487}"/>
          </ac:spMkLst>
        </pc:spChg>
        <pc:spChg chg="mod">
          <ac:chgData name="mahmut özaydın" userId="3d16020956baa7e9" providerId="LiveId" clId="{94EE8BEE-4858-4AC1-B5A5-C75190D76D2C}" dt="2020-03-10T08:04:51.057" v="4532" actId="20577"/>
          <ac:spMkLst>
            <pc:docMk/>
            <pc:sldMk cId="2615326390" sldId="278"/>
            <ac:spMk id="3" creationId="{53C466B4-AB4B-46D8-996F-E47E11FA23D1}"/>
          </ac:spMkLst>
        </pc:spChg>
        <pc:spChg chg="add mod">
          <ac:chgData name="mahmut özaydın" userId="3d16020956baa7e9" providerId="LiveId" clId="{94EE8BEE-4858-4AC1-B5A5-C75190D76D2C}" dt="2020-02-27T17:58:00.429" v="695" actId="20577"/>
          <ac:spMkLst>
            <pc:docMk/>
            <pc:sldMk cId="2615326390" sldId="278"/>
            <ac:spMk id="4" creationId="{6966874B-2581-4AD1-BE5B-E36D0668CAD2}"/>
          </ac:spMkLst>
        </pc:spChg>
      </pc:sldChg>
      <pc:sldChg chg="delSp modSp add mod">
        <pc:chgData name="mahmut özaydın" userId="3d16020956baa7e9" providerId="LiveId" clId="{94EE8BEE-4858-4AC1-B5A5-C75190D76D2C}" dt="2020-03-10T08:05:01.017" v="4534" actId="20577"/>
        <pc:sldMkLst>
          <pc:docMk/>
          <pc:sldMk cId="1400548163" sldId="279"/>
        </pc:sldMkLst>
        <pc:spChg chg="del">
          <ac:chgData name="mahmut özaydın" userId="3d16020956baa7e9" providerId="LiveId" clId="{94EE8BEE-4858-4AC1-B5A5-C75190D76D2C}" dt="2020-03-01T21:10:24.636" v="860" actId="478"/>
          <ac:spMkLst>
            <pc:docMk/>
            <pc:sldMk cId="1400548163" sldId="279"/>
            <ac:spMk id="2" creationId="{881A0EEF-97B3-4E7D-B174-750CA5E56CE6}"/>
          </ac:spMkLst>
        </pc:spChg>
        <pc:spChg chg="mod">
          <ac:chgData name="mahmut özaydın" userId="3d16020956baa7e9" providerId="LiveId" clId="{94EE8BEE-4858-4AC1-B5A5-C75190D76D2C}" dt="2020-03-10T08:05:01.017" v="4534" actId="20577"/>
          <ac:spMkLst>
            <pc:docMk/>
            <pc:sldMk cId="1400548163" sldId="279"/>
            <ac:spMk id="3" creationId="{4895D636-2072-451D-8544-E7C390D78DBF}"/>
          </ac:spMkLst>
        </pc:spChg>
      </pc:sldChg>
      <pc:sldChg chg="addSp delSp modSp add mod">
        <pc:chgData name="mahmut özaydın" userId="3d16020956baa7e9" providerId="LiveId" clId="{94EE8BEE-4858-4AC1-B5A5-C75190D76D2C}" dt="2020-03-10T07:24:02.895" v="4375" actId="20577"/>
        <pc:sldMkLst>
          <pc:docMk/>
          <pc:sldMk cId="3483133474" sldId="280"/>
        </pc:sldMkLst>
        <pc:spChg chg="del">
          <ac:chgData name="mahmut özaydın" userId="3d16020956baa7e9" providerId="LiveId" clId="{94EE8BEE-4858-4AC1-B5A5-C75190D76D2C}" dt="2020-03-01T21:10:43.740" v="862" actId="478"/>
          <ac:spMkLst>
            <pc:docMk/>
            <pc:sldMk cId="3483133474" sldId="280"/>
            <ac:spMk id="2" creationId="{4987EBE9-B5B3-46C1-B37C-05B37CE73C8A}"/>
          </ac:spMkLst>
        </pc:spChg>
        <pc:spChg chg="mod">
          <ac:chgData name="mahmut özaydın" userId="3d16020956baa7e9" providerId="LiveId" clId="{94EE8BEE-4858-4AC1-B5A5-C75190D76D2C}" dt="2020-03-10T07:24:02.895" v="4375" actId="20577"/>
          <ac:spMkLst>
            <pc:docMk/>
            <pc:sldMk cId="3483133474" sldId="280"/>
            <ac:spMk id="3" creationId="{AF105921-EF17-4D2E-9C28-706453BAD2C5}"/>
          </ac:spMkLst>
        </pc:spChg>
        <pc:spChg chg="add mod">
          <ac:chgData name="mahmut özaydın" userId="3d16020956baa7e9" providerId="LiveId" clId="{94EE8BEE-4858-4AC1-B5A5-C75190D76D2C}" dt="2020-02-27T18:01:55.030" v="744" actId="20577"/>
          <ac:spMkLst>
            <pc:docMk/>
            <pc:sldMk cId="3483133474" sldId="280"/>
            <ac:spMk id="4" creationId="{72E832F2-D312-4884-921D-25B972E1A135}"/>
          </ac:spMkLst>
        </pc:spChg>
      </pc:sldChg>
      <pc:sldChg chg="delSp modSp add mod">
        <pc:chgData name="mahmut özaydın" userId="3d16020956baa7e9" providerId="LiveId" clId="{94EE8BEE-4858-4AC1-B5A5-C75190D76D2C}" dt="2020-03-10T07:24:10.775" v="4378" actId="20577"/>
        <pc:sldMkLst>
          <pc:docMk/>
          <pc:sldMk cId="1207691370" sldId="281"/>
        </pc:sldMkLst>
        <pc:spChg chg="del">
          <ac:chgData name="mahmut özaydın" userId="3d16020956baa7e9" providerId="LiveId" clId="{94EE8BEE-4858-4AC1-B5A5-C75190D76D2C}" dt="2020-03-01T21:11:48.881" v="869" actId="478"/>
          <ac:spMkLst>
            <pc:docMk/>
            <pc:sldMk cId="1207691370" sldId="281"/>
            <ac:spMk id="2" creationId="{6F661843-B93F-42A2-B9EA-AE4B1982465E}"/>
          </ac:spMkLst>
        </pc:spChg>
        <pc:spChg chg="mod">
          <ac:chgData name="mahmut özaydın" userId="3d16020956baa7e9" providerId="LiveId" clId="{94EE8BEE-4858-4AC1-B5A5-C75190D76D2C}" dt="2020-03-10T07:24:10.775" v="4378" actId="20577"/>
          <ac:spMkLst>
            <pc:docMk/>
            <pc:sldMk cId="1207691370" sldId="281"/>
            <ac:spMk id="3" creationId="{C24C2BF0-7B91-44F4-9839-D8AEFD04F23B}"/>
          </ac:spMkLst>
        </pc:spChg>
      </pc:sldChg>
      <pc:sldChg chg="modSp add mod">
        <pc:chgData name="mahmut özaydın" userId="3d16020956baa7e9" providerId="LiveId" clId="{94EE8BEE-4858-4AC1-B5A5-C75190D76D2C}" dt="2020-03-10T07:24:21.178" v="4382" actId="20577"/>
        <pc:sldMkLst>
          <pc:docMk/>
          <pc:sldMk cId="4057653554" sldId="282"/>
        </pc:sldMkLst>
        <pc:spChg chg="mod">
          <ac:chgData name="mahmut özaydın" userId="3d16020956baa7e9" providerId="LiveId" clId="{94EE8BEE-4858-4AC1-B5A5-C75190D76D2C}" dt="2020-02-27T18:32:45.291" v="767" actId="207"/>
          <ac:spMkLst>
            <pc:docMk/>
            <pc:sldMk cId="4057653554" sldId="282"/>
            <ac:spMk id="2" creationId="{D3608044-1B55-4F9E-AFD0-ADF6A15A43B2}"/>
          </ac:spMkLst>
        </pc:spChg>
        <pc:spChg chg="mod">
          <ac:chgData name="mahmut özaydın" userId="3d16020956baa7e9" providerId="LiveId" clId="{94EE8BEE-4858-4AC1-B5A5-C75190D76D2C}" dt="2020-03-10T07:24:21.178" v="4382" actId="20577"/>
          <ac:spMkLst>
            <pc:docMk/>
            <pc:sldMk cId="4057653554" sldId="282"/>
            <ac:spMk id="3" creationId="{1263E43C-55B4-46E5-B7BD-CC9691C88509}"/>
          </ac:spMkLst>
        </pc:spChg>
      </pc:sldChg>
      <pc:sldChg chg="addSp modSp add mod">
        <pc:chgData name="mahmut özaydın" userId="3d16020956baa7e9" providerId="LiveId" clId="{94EE8BEE-4858-4AC1-B5A5-C75190D76D2C}" dt="2020-03-10T07:26:10.927" v="4438" actId="20577"/>
        <pc:sldMkLst>
          <pc:docMk/>
          <pc:sldMk cId="3481723516" sldId="283"/>
        </pc:sldMkLst>
        <pc:spChg chg="mod">
          <ac:chgData name="mahmut özaydın" userId="3d16020956baa7e9" providerId="LiveId" clId="{94EE8BEE-4858-4AC1-B5A5-C75190D76D2C}" dt="2020-03-02T12:06:46.044" v="1388"/>
          <ac:spMkLst>
            <pc:docMk/>
            <pc:sldMk cId="3481723516" sldId="283"/>
            <ac:spMk id="2" creationId="{346EAA08-4DC2-4C20-9BDE-76B0330A8D38}"/>
          </ac:spMkLst>
        </pc:spChg>
        <pc:spChg chg="mod">
          <ac:chgData name="mahmut özaydın" userId="3d16020956baa7e9" providerId="LiveId" clId="{94EE8BEE-4858-4AC1-B5A5-C75190D76D2C}" dt="2020-03-10T07:26:10.927" v="4438" actId="20577"/>
          <ac:spMkLst>
            <pc:docMk/>
            <pc:sldMk cId="3481723516" sldId="283"/>
            <ac:spMk id="3" creationId="{6E598104-792A-4E53-9AB2-41F52F923C8E}"/>
          </ac:spMkLst>
        </pc:spChg>
        <pc:spChg chg="add mod">
          <ac:chgData name="mahmut özaydın" userId="3d16020956baa7e9" providerId="LiveId" clId="{94EE8BEE-4858-4AC1-B5A5-C75190D76D2C}" dt="2020-02-29T08:54:27.379" v="790" actId="1076"/>
          <ac:spMkLst>
            <pc:docMk/>
            <pc:sldMk cId="3481723516" sldId="283"/>
            <ac:spMk id="4" creationId="{CFA95CE1-3D4F-4F48-B94A-28B814E63CA1}"/>
          </ac:spMkLst>
        </pc:spChg>
      </pc:sldChg>
      <pc:sldChg chg="addSp delSp modSp add mod">
        <pc:chgData name="mahmut özaydın" userId="3d16020956baa7e9" providerId="LiveId" clId="{94EE8BEE-4858-4AC1-B5A5-C75190D76D2C}" dt="2020-03-10T07:26:20.693" v="4442" actId="6549"/>
        <pc:sldMkLst>
          <pc:docMk/>
          <pc:sldMk cId="3265267293" sldId="284"/>
        </pc:sldMkLst>
        <pc:spChg chg="del">
          <ac:chgData name="mahmut özaydın" userId="3d16020956baa7e9" providerId="LiveId" clId="{94EE8BEE-4858-4AC1-B5A5-C75190D76D2C}" dt="2020-02-29T08:55:24.758" v="795" actId="478"/>
          <ac:spMkLst>
            <pc:docMk/>
            <pc:sldMk cId="3265267293" sldId="284"/>
            <ac:spMk id="2" creationId="{4E1787A9-00DD-4B6C-96DC-6BA411E95219}"/>
          </ac:spMkLst>
        </pc:spChg>
        <pc:spChg chg="mod">
          <ac:chgData name="mahmut özaydın" userId="3d16020956baa7e9" providerId="LiveId" clId="{94EE8BEE-4858-4AC1-B5A5-C75190D76D2C}" dt="2020-03-10T07:26:20.693" v="4442" actId="6549"/>
          <ac:spMkLst>
            <pc:docMk/>
            <pc:sldMk cId="3265267293" sldId="284"/>
            <ac:spMk id="3" creationId="{F053C050-CFBE-4757-85CA-B1C0FD7DF914}"/>
          </ac:spMkLst>
        </pc:spChg>
        <pc:spChg chg="add mod">
          <ac:chgData name="mahmut özaydın" userId="3d16020956baa7e9" providerId="LiveId" clId="{94EE8BEE-4858-4AC1-B5A5-C75190D76D2C}" dt="2020-02-29T08:56:34.452" v="809" actId="1076"/>
          <ac:spMkLst>
            <pc:docMk/>
            <pc:sldMk cId="3265267293" sldId="284"/>
            <ac:spMk id="4" creationId="{821C4467-3E0A-43BE-ABD3-EA3BE96FDFD7}"/>
          </ac:spMkLst>
        </pc:spChg>
      </pc:sldChg>
      <pc:sldChg chg="modSp add del mod">
        <pc:chgData name="mahmut özaydın" userId="3d16020956baa7e9" providerId="LiveId" clId="{94EE8BEE-4858-4AC1-B5A5-C75190D76D2C}" dt="2020-03-03T07:28:13.574" v="2011" actId="2696"/>
        <pc:sldMkLst>
          <pc:docMk/>
          <pc:sldMk cId="3989964773" sldId="285"/>
        </pc:sldMkLst>
        <pc:spChg chg="mod">
          <ac:chgData name="mahmut özaydın" userId="3d16020956baa7e9" providerId="LiveId" clId="{94EE8BEE-4858-4AC1-B5A5-C75190D76D2C}" dt="2020-02-29T08:58:27.354" v="816" actId="207"/>
          <ac:spMkLst>
            <pc:docMk/>
            <pc:sldMk cId="3989964773" sldId="285"/>
            <ac:spMk id="2" creationId="{9BBCDCB5-4BDE-41D3-8547-5E68E00F4ECA}"/>
          </ac:spMkLst>
        </pc:spChg>
        <pc:spChg chg="mod">
          <ac:chgData name="mahmut özaydın" userId="3d16020956baa7e9" providerId="LiveId" clId="{94EE8BEE-4858-4AC1-B5A5-C75190D76D2C}" dt="2020-02-29T08:59:57.046" v="838" actId="20577"/>
          <ac:spMkLst>
            <pc:docMk/>
            <pc:sldMk cId="3989964773" sldId="285"/>
            <ac:spMk id="3" creationId="{5018D7A9-D5BB-4315-A80D-773EE7691258}"/>
          </ac:spMkLst>
        </pc:spChg>
      </pc:sldChg>
      <pc:sldChg chg="modSp add del mod">
        <pc:chgData name="mahmut özaydın" userId="3d16020956baa7e9" providerId="LiveId" clId="{94EE8BEE-4858-4AC1-B5A5-C75190D76D2C}" dt="2020-03-03T07:28:15.979" v="2012" actId="2696"/>
        <pc:sldMkLst>
          <pc:docMk/>
          <pc:sldMk cId="2958253891" sldId="286"/>
        </pc:sldMkLst>
        <pc:spChg chg="mod">
          <ac:chgData name="mahmut özaydın" userId="3d16020956baa7e9" providerId="LiveId" clId="{94EE8BEE-4858-4AC1-B5A5-C75190D76D2C}" dt="2020-02-29T09:00:39.332" v="846" actId="15"/>
          <ac:spMkLst>
            <pc:docMk/>
            <pc:sldMk cId="2958253891" sldId="286"/>
            <ac:spMk id="3" creationId="{27F036FA-3CDB-4CBE-BF71-B0E378AEC2AB}"/>
          </ac:spMkLst>
        </pc:spChg>
      </pc:sldChg>
      <pc:sldChg chg="addSp delSp modSp add mod">
        <pc:chgData name="mahmut özaydın" userId="3d16020956baa7e9" providerId="LiveId" clId="{94EE8BEE-4858-4AC1-B5A5-C75190D76D2C}" dt="2020-03-10T07:24:35.232" v="4391" actId="20577"/>
        <pc:sldMkLst>
          <pc:docMk/>
          <pc:sldMk cId="267512759" sldId="287"/>
        </pc:sldMkLst>
        <pc:spChg chg="del">
          <ac:chgData name="mahmut özaydın" userId="3d16020956baa7e9" providerId="LiveId" clId="{94EE8BEE-4858-4AC1-B5A5-C75190D76D2C}" dt="2020-03-01T21:20:39.140" v="879" actId="478"/>
          <ac:spMkLst>
            <pc:docMk/>
            <pc:sldMk cId="267512759" sldId="287"/>
            <ac:spMk id="2" creationId="{3E9ABA24-BA54-4A5B-A275-23E536F06F57}"/>
          </ac:spMkLst>
        </pc:spChg>
        <pc:spChg chg="mod">
          <ac:chgData name="mahmut özaydın" userId="3d16020956baa7e9" providerId="LiveId" clId="{94EE8BEE-4858-4AC1-B5A5-C75190D76D2C}" dt="2020-03-10T07:24:35.232" v="4391" actId="20577"/>
          <ac:spMkLst>
            <pc:docMk/>
            <pc:sldMk cId="267512759" sldId="287"/>
            <ac:spMk id="3" creationId="{05AFC085-F94E-4EFF-B02A-9EF37437296C}"/>
          </ac:spMkLst>
        </pc:spChg>
        <pc:spChg chg="add mod">
          <ac:chgData name="mahmut özaydın" userId="3d16020956baa7e9" providerId="LiveId" clId="{94EE8BEE-4858-4AC1-B5A5-C75190D76D2C}" dt="2020-03-01T21:21:57.034" v="898" actId="14100"/>
          <ac:spMkLst>
            <pc:docMk/>
            <pc:sldMk cId="267512759" sldId="287"/>
            <ac:spMk id="4" creationId="{015F1C12-625C-4CB6-848C-78689F4D9E75}"/>
          </ac:spMkLst>
        </pc:spChg>
      </pc:sldChg>
      <pc:sldChg chg="addSp delSp modSp add mod">
        <pc:chgData name="mahmut özaydın" userId="3d16020956baa7e9" providerId="LiveId" clId="{94EE8BEE-4858-4AC1-B5A5-C75190D76D2C}" dt="2020-03-09T20:51:33.856" v="4118" actId="113"/>
        <pc:sldMkLst>
          <pc:docMk/>
          <pc:sldMk cId="2200282574" sldId="288"/>
        </pc:sldMkLst>
        <pc:spChg chg="del">
          <ac:chgData name="mahmut özaydın" userId="3d16020956baa7e9" providerId="LiveId" clId="{94EE8BEE-4858-4AC1-B5A5-C75190D76D2C}" dt="2020-03-01T21:24:51.689" v="903" actId="478"/>
          <ac:spMkLst>
            <pc:docMk/>
            <pc:sldMk cId="2200282574" sldId="288"/>
            <ac:spMk id="2" creationId="{C7CBB39C-C5E7-4249-8A33-102DFAE7BDF6}"/>
          </ac:spMkLst>
        </pc:spChg>
        <pc:spChg chg="mod">
          <ac:chgData name="mahmut özaydın" userId="3d16020956baa7e9" providerId="LiveId" clId="{94EE8BEE-4858-4AC1-B5A5-C75190D76D2C}" dt="2020-03-09T20:51:33.856" v="4118" actId="113"/>
          <ac:spMkLst>
            <pc:docMk/>
            <pc:sldMk cId="2200282574" sldId="288"/>
            <ac:spMk id="3" creationId="{5C1492D6-F939-427A-AD1F-007E3F36D80B}"/>
          </ac:spMkLst>
        </pc:spChg>
        <pc:spChg chg="add mod">
          <ac:chgData name="mahmut özaydın" userId="3d16020956baa7e9" providerId="LiveId" clId="{94EE8BEE-4858-4AC1-B5A5-C75190D76D2C}" dt="2020-03-01T21:26:31.442" v="929" actId="1076"/>
          <ac:spMkLst>
            <pc:docMk/>
            <pc:sldMk cId="2200282574" sldId="288"/>
            <ac:spMk id="4" creationId="{94966FFA-1F34-4017-82E0-B38DEE767976}"/>
          </ac:spMkLst>
        </pc:spChg>
      </pc:sldChg>
      <pc:sldChg chg="modSp add mod">
        <pc:chgData name="mahmut özaydın" userId="3d16020956baa7e9" providerId="LiveId" clId="{94EE8BEE-4858-4AC1-B5A5-C75190D76D2C}" dt="2020-03-09T20:52:03.580" v="4129" actId="20577"/>
        <pc:sldMkLst>
          <pc:docMk/>
          <pc:sldMk cId="3481408683" sldId="289"/>
        </pc:sldMkLst>
        <pc:spChg chg="mod">
          <ac:chgData name="mahmut özaydın" userId="3d16020956baa7e9" providerId="LiveId" clId="{94EE8BEE-4858-4AC1-B5A5-C75190D76D2C}" dt="2020-03-02T11:16:27.455" v="970" actId="20577"/>
          <ac:spMkLst>
            <pc:docMk/>
            <pc:sldMk cId="3481408683" sldId="289"/>
            <ac:spMk id="2" creationId="{D1B48096-352B-4070-8F1C-59FCD107698A}"/>
          </ac:spMkLst>
        </pc:spChg>
        <pc:spChg chg="mod">
          <ac:chgData name="mahmut özaydın" userId="3d16020956baa7e9" providerId="LiveId" clId="{94EE8BEE-4858-4AC1-B5A5-C75190D76D2C}" dt="2020-03-09T20:52:03.580" v="4129" actId="20577"/>
          <ac:spMkLst>
            <pc:docMk/>
            <pc:sldMk cId="3481408683" sldId="289"/>
            <ac:spMk id="3" creationId="{D6FF3FE9-F5FA-4BD0-A601-FA25F4762DF5}"/>
          </ac:spMkLst>
        </pc:spChg>
      </pc:sldChg>
      <pc:sldChg chg="modSp add mod">
        <pc:chgData name="mahmut özaydın" userId="3d16020956baa7e9" providerId="LiveId" clId="{94EE8BEE-4858-4AC1-B5A5-C75190D76D2C}" dt="2020-03-10T08:06:42.928" v="4544" actId="20577"/>
        <pc:sldMkLst>
          <pc:docMk/>
          <pc:sldMk cId="2243371178" sldId="290"/>
        </pc:sldMkLst>
        <pc:spChg chg="mod">
          <ac:chgData name="mahmut özaydın" userId="3d16020956baa7e9" providerId="LiveId" clId="{94EE8BEE-4858-4AC1-B5A5-C75190D76D2C}" dt="2020-03-02T11:17:16.994" v="979" actId="2711"/>
          <ac:spMkLst>
            <pc:docMk/>
            <pc:sldMk cId="2243371178" sldId="290"/>
            <ac:spMk id="2" creationId="{993B1983-17B3-4CC7-BE7F-D771E1A652B4}"/>
          </ac:spMkLst>
        </pc:spChg>
        <pc:spChg chg="mod">
          <ac:chgData name="mahmut özaydın" userId="3d16020956baa7e9" providerId="LiveId" clId="{94EE8BEE-4858-4AC1-B5A5-C75190D76D2C}" dt="2020-03-10T08:06:42.928" v="4544" actId="20577"/>
          <ac:spMkLst>
            <pc:docMk/>
            <pc:sldMk cId="2243371178" sldId="290"/>
            <ac:spMk id="3" creationId="{A7210E04-D3AC-4A2B-BFBC-558E084A77D6}"/>
          </ac:spMkLst>
        </pc:spChg>
      </pc:sldChg>
      <pc:sldChg chg="modSp add mod">
        <pc:chgData name="mahmut özaydın" userId="3d16020956baa7e9" providerId="LiveId" clId="{94EE8BEE-4858-4AC1-B5A5-C75190D76D2C}" dt="2020-03-10T07:24:45.537" v="4395" actId="20577"/>
        <pc:sldMkLst>
          <pc:docMk/>
          <pc:sldMk cId="101196341" sldId="291"/>
        </pc:sldMkLst>
        <pc:spChg chg="mod">
          <ac:chgData name="mahmut özaydın" userId="3d16020956baa7e9" providerId="LiveId" clId="{94EE8BEE-4858-4AC1-B5A5-C75190D76D2C}" dt="2020-03-02T11:20:39.893" v="1015" actId="1076"/>
          <ac:spMkLst>
            <pc:docMk/>
            <pc:sldMk cId="101196341" sldId="291"/>
            <ac:spMk id="2" creationId="{A25031F9-BAEA-4E12-9ABF-1C81CAA62AFD}"/>
          </ac:spMkLst>
        </pc:spChg>
        <pc:spChg chg="mod">
          <ac:chgData name="mahmut özaydın" userId="3d16020956baa7e9" providerId="LiveId" clId="{94EE8BEE-4858-4AC1-B5A5-C75190D76D2C}" dt="2020-03-10T07:24:45.537" v="4395" actId="20577"/>
          <ac:spMkLst>
            <pc:docMk/>
            <pc:sldMk cId="101196341" sldId="291"/>
            <ac:spMk id="3" creationId="{6C6A95F1-6B9B-438E-9CF8-9B62660EE7B1}"/>
          </ac:spMkLst>
        </pc:spChg>
      </pc:sldChg>
      <pc:sldChg chg="modSp add mod">
        <pc:chgData name="mahmut özaydın" userId="3d16020956baa7e9" providerId="LiveId" clId="{94EE8BEE-4858-4AC1-B5A5-C75190D76D2C}" dt="2020-03-10T07:24:52.553" v="4400" actId="20577"/>
        <pc:sldMkLst>
          <pc:docMk/>
          <pc:sldMk cId="900543924" sldId="292"/>
        </pc:sldMkLst>
        <pc:spChg chg="mod">
          <ac:chgData name="mahmut özaydın" userId="3d16020956baa7e9" providerId="LiveId" clId="{94EE8BEE-4858-4AC1-B5A5-C75190D76D2C}" dt="2020-03-09T20:52:50.326" v="4132" actId="1076"/>
          <ac:spMkLst>
            <pc:docMk/>
            <pc:sldMk cId="900543924" sldId="292"/>
            <ac:spMk id="2" creationId="{FA413959-6D91-4824-8B74-81E0D7E2D406}"/>
          </ac:spMkLst>
        </pc:spChg>
        <pc:spChg chg="mod">
          <ac:chgData name="mahmut özaydın" userId="3d16020956baa7e9" providerId="LiveId" clId="{94EE8BEE-4858-4AC1-B5A5-C75190D76D2C}" dt="2020-03-10T07:24:52.553" v="4400" actId="20577"/>
          <ac:spMkLst>
            <pc:docMk/>
            <pc:sldMk cId="900543924" sldId="292"/>
            <ac:spMk id="3" creationId="{20E9A041-CBBB-4FFF-90FB-39822EC52DC9}"/>
          </ac:spMkLst>
        </pc:spChg>
      </pc:sldChg>
      <pc:sldChg chg="delSp modSp add mod">
        <pc:chgData name="mahmut özaydın" userId="3d16020956baa7e9" providerId="LiveId" clId="{94EE8BEE-4858-4AC1-B5A5-C75190D76D2C}" dt="2020-03-10T08:07:30.245" v="4546" actId="20577"/>
        <pc:sldMkLst>
          <pc:docMk/>
          <pc:sldMk cId="162537751" sldId="293"/>
        </pc:sldMkLst>
        <pc:spChg chg="del">
          <ac:chgData name="mahmut özaydın" userId="3d16020956baa7e9" providerId="LiveId" clId="{94EE8BEE-4858-4AC1-B5A5-C75190D76D2C}" dt="2020-03-02T11:24:06.598" v="1059" actId="478"/>
          <ac:spMkLst>
            <pc:docMk/>
            <pc:sldMk cId="162537751" sldId="293"/>
            <ac:spMk id="2" creationId="{91139E71-818A-4B6B-9028-4E8EF2088D8E}"/>
          </ac:spMkLst>
        </pc:spChg>
        <pc:spChg chg="mod">
          <ac:chgData name="mahmut özaydın" userId="3d16020956baa7e9" providerId="LiveId" clId="{94EE8BEE-4858-4AC1-B5A5-C75190D76D2C}" dt="2020-03-10T08:07:30.245" v="4546" actId="20577"/>
          <ac:spMkLst>
            <pc:docMk/>
            <pc:sldMk cId="162537751" sldId="293"/>
            <ac:spMk id="3" creationId="{9FCFF841-EFE4-474A-9442-0B77C8CDAF7F}"/>
          </ac:spMkLst>
        </pc:spChg>
      </pc:sldChg>
      <pc:sldChg chg="modSp add mod">
        <pc:chgData name="mahmut özaydın" userId="3d16020956baa7e9" providerId="LiveId" clId="{94EE8BEE-4858-4AC1-B5A5-C75190D76D2C}" dt="2020-03-10T07:25:20.708" v="4419" actId="20577"/>
        <pc:sldMkLst>
          <pc:docMk/>
          <pc:sldMk cId="2455092832" sldId="294"/>
        </pc:sldMkLst>
        <pc:spChg chg="mod">
          <ac:chgData name="mahmut özaydın" userId="3d16020956baa7e9" providerId="LiveId" clId="{94EE8BEE-4858-4AC1-B5A5-C75190D76D2C}" dt="2020-03-02T11:33:27.959" v="1068" actId="2711"/>
          <ac:spMkLst>
            <pc:docMk/>
            <pc:sldMk cId="2455092832" sldId="294"/>
            <ac:spMk id="2" creationId="{DABD1C5E-8F2C-4B61-9168-D6E2F566372B}"/>
          </ac:spMkLst>
        </pc:spChg>
        <pc:spChg chg="mod">
          <ac:chgData name="mahmut özaydın" userId="3d16020956baa7e9" providerId="LiveId" clId="{94EE8BEE-4858-4AC1-B5A5-C75190D76D2C}" dt="2020-03-10T07:25:20.708" v="4419" actId="20577"/>
          <ac:spMkLst>
            <pc:docMk/>
            <pc:sldMk cId="2455092832" sldId="294"/>
            <ac:spMk id="3" creationId="{490142B7-F2D2-411E-A1EF-76B28019277E}"/>
          </ac:spMkLst>
        </pc:spChg>
      </pc:sldChg>
      <pc:sldChg chg="modSp add mod">
        <pc:chgData name="mahmut özaydın" userId="3d16020956baa7e9" providerId="LiveId" clId="{94EE8BEE-4858-4AC1-B5A5-C75190D76D2C}" dt="2020-03-10T07:25:35.604" v="4424" actId="20577"/>
        <pc:sldMkLst>
          <pc:docMk/>
          <pc:sldMk cId="2913204609" sldId="295"/>
        </pc:sldMkLst>
        <pc:spChg chg="mod">
          <ac:chgData name="mahmut özaydın" userId="3d16020956baa7e9" providerId="LiveId" clId="{94EE8BEE-4858-4AC1-B5A5-C75190D76D2C}" dt="2020-03-02T11:39:01.371" v="1167" actId="1076"/>
          <ac:spMkLst>
            <pc:docMk/>
            <pc:sldMk cId="2913204609" sldId="295"/>
            <ac:spMk id="2" creationId="{8B6D25BE-E31C-470E-8EA7-796669CFA720}"/>
          </ac:spMkLst>
        </pc:spChg>
        <pc:spChg chg="mod">
          <ac:chgData name="mahmut özaydın" userId="3d16020956baa7e9" providerId="LiveId" clId="{94EE8BEE-4858-4AC1-B5A5-C75190D76D2C}" dt="2020-03-10T07:25:35.604" v="4424" actId="20577"/>
          <ac:spMkLst>
            <pc:docMk/>
            <pc:sldMk cId="2913204609" sldId="295"/>
            <ac:spMk id="3" creationId="{B0F3D8EE-3935-422F-B84E-208D8C28258D}"/>
          </ac:spMkLst>
        </pc:spChg>
      </pc:sldChg>
      <pc:sldChg chg="modSp add mod">
        <pc:chgData name="mahmut özaydın" userId="3d16020956baa7e9" providerId="LiveId" clId="{94EE8BEE-4858-4AC1-B5A5-C75190D76D2C}" dt="2020-03-10T07:25:48.131" v="4430" actId="20577"/>
        <pc:sldMkLst>
          <pc:docMk/>
          <pc:sldMk cId="1610032472" sldId="296"/>
        </pc:sldMkLst>
        <pc:spChg chg="mod">
          <ac:chgData name="mahmut özaydın" userId="3d16020956baa7e9" providerId="LiveId" clId="{94EE8BEE-4858-4AC1-B5A5-C75190D76D2C}" dt="2020-03-02T11:52:57.845" v="1278" actId="1076"/>
          <ac:spMkLst>
            <pc:docMk/>
            <pc:sldMk cId="1610032472" sldId="296"/>
            <ac:spMk id="2" creationId="{6D33DF62-6842-48F8-97FA-0A0F74715D08}"/>
          </ac:spMkLst>
        </pc:spChg>
        <pc:spChg chg="mod">
          <ac:chgData name="mahmut özaydın" userId="3d16020956baa7e9" providerId="LiveId" clId="{94EE8BEE-4858-4AC1-B5A5-C75190D76D2C}" dt="2020-03-10T07:25:48.131" v="4430" actId="20577"/>
          <ac:spMkLst>
            <pc:docMk/>
            <pc:sldMk cId="1610032472" sldId="296"/>
            <ac:spMk id="3" creationId="{35889DCB-2E30-4210-8B9F-99BBF6E5929C}"/>
          </ac:spMkLst>
        </pc:spChg>
      </pc:sldChg>
      <pc:sldChg chg="addSp delSp modSp add mod">
        <pc:chgData name="mahmut özaydın" userId="3d16020956baa7e9" providerId="LiveId" clId="{94EE8BEE-4858-4AC1-B5A5-C75190D76D2C}" dt="2020-03-10T07:22:54.062" v="4362" actId="1076"/>
        <pc:sldMkLst>
          <pc:docMk/>
          <pc:sldMk cId="2385839552" sldId="297"/>
        </pc:sldMkLst>
        <pc:spChg chg="del">
          <ac:chgData name="mahmut özaydın" userId="3d16020956baa7e9" providerId="LiveId" clId="{94EE8BEE-4858-4AC1-B5A5-C75190D76D2C}" dt="2020-03-10T07:22:49.148" v="4360" actId="478"/>
          <ac:spMkLst>
            <pc:docMk/>
            <pc:sldMk cId="2385839552" sldId="297"/>
            <ac:spMk id="2" creationId="{9D503545-019E-4C14-873C-ADE1D9ADE2DF}"/>
          </ac:spMkLst>
        </pc:spChg>
        <pc:spChg chg="del">
          <ac:chgData name="mahmut özaydın" userId="3d16020956baa7e9" providerId="LiveId" clId="{94EE8BEE-4858-4AC1-B5A5-C75190D76D2C}" dt="2020-03-02T12:00:15.307" v="1289" actId="931"/>
          <ac:spMkLst>
            <pc:docMk/>
            <pc:sldMk cId="2385839552" sldId="297"/>
            <ac:spMk id="3" creationId="{B9E77334-0B97-448A-AE23-65FB8997E8EA}"/>
          </ac:spMkLst>
        </pc:spChg>
        <pc:spChg chg="add mod">
          <ac:chgData name="mahmut özaydın" userId="3d16020956baa7e9" providerId="LiveId" clId="{94EE8BEE-4858-4AC1-B5A5-C75190D76D2C}" dt="2020-03-02T12:01:40.071" v="1331" actId="1076"/>
          <ac:spMkLst>
            <pc:docMk/>
            <pc:sldMk cId="2385839552" sldId="297"/>
            <ac:spMk id="6" creationId="{8F979093-F38C-45F6-861E-60208D13C6DF}"/>
          </ac:spMkLst>
        </pc:spChg>
        <pc:picChg chg="add mod">
          <ac:chgData name="mahmut özaydın" userId="3d16020956baa7e9" providerId="LiveId" clId="{94EE8BEE-4858-4AC1-B5A5-C75190D76D2C}" dt="2020-03-10T07:22:54.062" v="4362" actId="1076"/>
          <ac:picMkLst>
            <pc:docMk/>
            <pc:sldMk cId="2385839552" sldId="297"/>
            <ac:picMk id="5" creationId="{DD134C66-909C-46E2-8AA8-6D091C55F20D}"/>
          </ac:picMkLst>
        </pc:picChg>
      </pc:sldChg>
      <pc:sldChg chg="addSp modSp add mod">
        <pc:chgData name="mahmut özaydın" userId="3d16020956baa7e9" providerId="LiveId" clId="{94EE8BEE-4858-4AC1-B5A5-C75190D76D2C}" dt="2020-03-09T20:58:25.759" v="4151" actId="27636"/>
        <pc:sldMkLst>
          <pc:docMk/>
          <pc:sldMk cId="3866098435" sldId="298"/>
        </pc:sldMkLst>
        <pc:spChg chg="mod">
          <ac:chgData name="mahmut özaydın" userId="3d16020956baa7e9" providerId="LiveId" clId="{94EE8BEE-4858-4AC1-B5A5-C75190D76D2C}" dt="2020-03-02T12:10:39.619" v="1514" actId="2711"/>
          <ac:spMkLst>
            <pc:docMk/>
            <pc:sldMk cId="3866098435" sldId="298"/>
            <ac:spMk id="2" creationId="{18926410-E3AC-4242-8555-710741338A26}"/>
          </ac:spMkLst>
        </pc:spChg>
        <pc:spChg chg="mod">
          <ac:chgData name="mahmut özaydın" userId="3d16020956baa7e9" providerId="LiveId" clId="{94EE8BEE-4858-4AC1-B5A5-C75190D76D2C}" dt="2020-03-09T20:58:25.759" v="4151" actId="27636"/>
          <ac:spMkLst>
            <pc:docMk/>
            <pc:sldMk cId="3866098435" sldId="298"/>
            <ac:spMk id="3" creationId="{24AD5C91-12AB-4BC1-9A6E-ACBCE491537B}"/>
          </ac:spMkLst>
        </pc:spChg>
        <pc:spChg chg="add mod">
          <ac:chgData name="mahmut özaydın" userId="3d16020956baa7e9" providerId="LiveId" clId="{94EE8BEE-4858-4AC1-B5A5-C75190D76D2C}" dt="2020-03-09T20:58:25.751" v="4150" actId="27636"/>
          <ac:spMkLst>
            <pc:docMk/>
            <pc:sldMk cId="3866098435" sldId="298"/>
            <ac:spMk id="4" creationId="{CE1B1F1D-293A-4828-A00A-2A85A8421271}"/>
          </ac:spMkLst>
        </pc:spChg>
      </pc:sldChg>
      <pc:sldChg chg="modSp add mod">
        <pc:chgData name="mahmut özaydın" userId="3d16020956baa7e9" providerId="LiveId" clId="{94EE8BEE-4858-4AC1-B5A5-C75190D76D2C}" dt="2020-03-10T07:26:07.934" v="4437" actId="20577"/>
        <pc:sldMkLst>
          <pc:docMk/>
          <pc:sldMk cId="295796097" sldId="299"/>
        </pc:sldMkLst>
        <pc:spChg chg="mod">
          <ac:chgData name="mahmut özaydın" userId="3d16020956baa7e9" providerId="LiveId" clId="{94EE8BEE-4858-4AC1-B5A5-C75190D76D2C}" dt="2020-03-02T12:06:49.855" v="1390"/>
          <ac:spMkLst>
            <pc:docMk/>
            <pc:sldMk cId="295796097" sldId="299"/>
            <ac:spMk id="2" creationId="{C137753F-94F1-4F13-95BB-1686FBB08029}"/>
          </ac:spMkLst>
        </pc:spChg>
        <pc:spChg chg="mod">
          <ac:chgData name="mahmut özaydın" userId="3d16020956baa7e9" providerId="LiveId" clId="{94EE8BEE-4858-4AC1-B5A5-C75190D76D2C}" dt="2020-03-10T07:26:07.934" v="4437" actId="20577"/>
          <ac:spMkLst>
            <pc:docMk/>
            <pc:sldMk cId="295796097" sldId="299"/>
            <ac:spMk id="3" creationId="{D65B7A82-279D-4F5C-9020-C3B9D282C774}"/>
          </ac:spMkLst>
        </pc:spChg>
      </pc:sldChg>
      <pc:sldChg chg="add del">
        <pc:chgData name="mahmut özaydın" userId="3d16020956baa7e9" providerId="LiveId" clId="{94EE8BEE-4858-4AC1-B5A5-C75190D76D2C}" dt="2020-03-02T12:06:41.409" v="1385"/>
        <pc:sldMkLst>
          <pc:docMk/>
          <pc:sldMk cId="3064057418" sldId="299"/>
        </pc:sldMkLst>
      </pc:sldChg>
      <pc:sldChg chg="addSp delSp modSp add mod setBg">
        <pc:chgData name="mahmut özaydın" userId="3d16020956baa7e9" providerId="LiveId" clId="{94EE8BEE-4858-4AC1-B5A5-C75190D76D2C}" dt="2020-03-10T07:26:36.067" v="4446" actId="20577"/>
        <pc:sldMkLst>
          <pc:docMk/>
          <pc:sldMk cId="223507911" sldId="300"/>
        </pc:sldMkLst>
        <pc:spChg chg="del">
          <ac:chgData name="mahmut özaydın" userId="3d16020956baa7e9" providerId="LiveId" clId="{94EE8BEE-4858-4AC1-B5A5-C75190D76D2C}" dt="2020-03-02T12:12:59.633" v="1542"/>
          <ac:spMkLst>
            <pc:docMk/>
            <pc:sldMk cId="223507911" sldId="300"/>
            <ac:spMk id="2" creationId="{3A4F74B1-E034-45EC-B3EC-18BC51C84767}"/>
          </ac:spMkLst>
        </pc:spChg>
        <pc:spChg chg="del">
          <ac:chgData name="mahmut özaydın" userId="3d16020956baa7e9" providerId="LiveId" clId="{94EE8BEE-4858-4AC1-B5A5-C75190D76D2C}" dt="2020-03-02T12:12:59.633" v="1542"/>
          <ac:spMkLst>
            <pc:docMk/>
            <pc:sldMk cId="223507911" sldId="300"/>
            <ac:spMk id="3" creationId="{B40426C6-422C-4CD1-ADAF-D198D380D1F1}"/>
          </ac:spMkLst>
        </pc:spChg>
        <pc:spChg chg="del">
          <ac:chgData name="mahmut özaydın" userId="3d16020956baa7e9" providerId="LiveId" clId="{94EE8BEE-4858-4AC1-B5A5-C75190D76D2C}" dt="2020-03-02T12:12:59.633" v="1542"/>
          <ac:spMkLst>
            <pc:docMk/>
            <pc:sldMk cId="223507911" sldId="300"/>
            <ac:spMk id="4" creationId="{E81EF890-91C4-465C-8CB0-6C9F8B899AF2}"/>
          </ac:spMkLst>
        </pc:spChg>
        <pc:spChg chg="add del mod">
          <ac:chgData name="mahmut özaydın" userId="3d16020956baa7e9" providerId="LiveId" clId="{94EE8BEE-4858-4AC1-B5A5-C75190D76D2C}" dt="2020-03-02T12:13:04.181" v="1543"/>
          <ac:spMkLst>
            <pc:docMk/>
            <pc:sldMk cId="223507911" sldId="300"/>
            <ac:spMk id="5" creationId="{FE2F52E6-A00D-4CA8-B481-A1F76A29B707}"/>
          </ac:spMkLst>
        </pc:spChg>
        <pc:spChg chg="add del mod">
          <ac:chgData name="mahmut özaydın" userId="3d16020956baa7e9" providerId="LiveId" clId="{94EE8BEE-4858-4AC1-B5A5-C75190D76D2C}" dt="2020-03-02T12:13:04.181" v="1543"/>
          <ac:spMkLst>
            <pc:docMk/>
            <pc:sldMk cId="223507911" sldId="300"/>
            <ac:spMk id="6" creationId="{E8BEECA7-91C9-48D2-B409-4CE0FD85B267}"/>
          </ac:spMkLst>
        </pc:spChg>
        <pc:spChg chg="add del mod">
          <ac:chgData name="mahmut özaydın" userId="3d16020956baa7e9" providerId="LiveId" clId="{94EE8BEE-4858-4AC1-B5A5-C75190D76D2C}" dt="2020-03-02T12:13:59.542" v="1545" actId="478"/>
          <ac:spMkLst>
            <pc:docMk/>
            <pc:sldMk cId="223507911" sldId="300"/>
            <ac:spMk id="7" creationId="{59ACCC1B-3FF0-48C9-A747-394F4EBA5D42}"/>
          </ac:spMkLst>
        </pc:spChg>
        <pc:spChg chg="add mod">
          <ac:chgData name="mahmut özaydın" userId="3d16020956baa7e9" providerId="LiveId" clId="{94EE8BEE-4858-4AC1-B5A5-C75190D76D2C}" dt="2020-03-10T07:26:36.067" v="4446" actId="20577"/>
          <ac:spMkLst>
            <pc:docMk/>
            <pc:sldMk cId="223507911" sldId="300"/>
            <ac:spMk id="8" creationId="{7361213D-B591-4A3A-B24C-7659AAF5BC91}"/>
          </ac:spMkLst>
        </pc:spChg>
        <pc:spChg chg="add mod">
          <ac:chgData name="mahmut özaydın" userId="3d16020956baa7e9" providerId="LiveId" clId="{94EE8BEE-4858-4AC1-B5A5-C75190D76D2C}" dt="2020-03-02T13:24:38.696" v="1587" actId="1076"/>
          <ac:spMkLst>
            <pc:docMk/>
            <pc:sldMk cId="223507911" sldId="300"/>
            <ac:spMk id="9" creationId="{790C78D6-A0FB-4D5E-BF5D-4B42A2B583F1}"/>
          </ac:spMkLst>
        </pc:spChg>
        <pc:spChg chg="add del">
          <ac:chgData name="mahmut özaydın" userId="3d16020956baa7e9" providerId="LiveId" clId="{94EE8BEE-4858-4AC1-B5A5-C75190D76D2C}" dt="2020-03-02T13:08:41.144" v="1548" actId="26606"/>
          <ac:spMkLst>
            <pc:docMk/>
            <pc:sldMk cId="223507911" sldId="300"/>
            <ac:spMk id="13" creationId="{3B854194-185D-494D-905C-7C7CB2E30F6E}"/>
          </ac:spMkLst>
        </pc:spChg>
        <pc:spChg chg="add del">
          <ac:chgData name="mahmut özaydın" userId="3d16020956baa7e9" providerId="LiveId" clId="{94EE8BEE-4858-4AC1-B5A5-C75190D76D2C}" dt="2020-03-02T13:08:41.144" v="1548" actId="26606"/>
          <ac:spMkLst>
            <pc:docMk/>
            <pc:sldMk cId="223507911" sldId="300"/>
            <ac:spMk id="15" creationId="{B4F5FA0D-0104-4987-8241-EFF7C85B88DE}"/>
          </ac:spMkLst>
        </pc:spChg>
        <pc:picChg chg="add del">
          <ac:chgData name="mahmut özaydın" userId="3d16020956baa7e9" providerId="LiveId" clId="{94EE8BEE-4858-4AC1-B5A5-C75190D76D2C}" dt="2020-03-02T13:08:41.144" v="1548" actId="26606"/>
          <ac:picMkLst>
            <pc:docMk/>
            <pc:sldMk cId="223507911" sldId="300"/>
            <ac:picMk id="17" creationId="{2897127E-6CEF-446C-BE87-93B7C46E49D1}"/>
          </ac:picMkLst>
        </pc:picChg>
      </pc:sldChg>
      <pc:sldChg chg="addSp delSp modSp add mod">
        <pc:chgData name="mahmut özaydın" userId="3d16020956baa7e9" providerId="LiveId" clId="{94EE8BEE-4858-4AC1-B5A5-C75190D76D2C}" dt="2020-03-10T07:26:43.918" v="4448" actId="20577"/>
        <pc:sldMkLst>
          <pc:docMk/>
          <pc:sldMk cId="1022419128" sldId="301"/>
        </pc:sldMkLst>
        <pc:spChg chg="del">
          <ac:chgData name="mahmut özaydın" userId="3d16020956baa7e9" providerId="LiveId" clId="{94EE8BEE-4858-4AC1-B5A5-C75190D76D2C}" dt="2020-03-09T20:58:42.228" v="4152" actId="478"/>
          <ac:spMkLst>
            <pc:docMk/>
            <pc:sldMk cId="1022419128" sldId="301"/>
            <ac:spMk id="2" creationId="{C6AA9936-2265-450E-BBF6-DEBF4D3F1D49}"/>
          </ac:spMkLst>
        </pc:spChg>
        <pc:spChg chg="mod">
          <ac:chgData name="mahmut özaydın" userId="3d16020956baa7e9" providerId="LiveId" clId="{94EE8BEE-4858-4AC1-B5A5-C75190D76D2C}" dt="2020-03-10T07:26:43.918" v="4448" actId="20577"/>
          <ac:spMkLst>
            <pc:docMk/>
            <pc:sldMk cId="1022419128" sldId="301"/>
            <ac:spMk id="3" creationId="{3CDEFE3D-75E6-4EC6-9E0C-4F8DA7823A83}"/>
          </ac:spMkLst>
        </pc:spChg>
        <pc:spChg chg="add mod">
          <ac:chgData name="mahmut özaydın" userId="3d16020956baa7e9" providerId="LiveId" clId="{94EE8BEE-4858-4AC1-B5A5-C75190D76D2C}" dt="2020-03-02T13:28:32.597" v="1618" actId="1076"/>
          <ac:spMkLst>
            <pc:docMk/>
            <pc:sldMk cId="1022419128" sldId="301"/>
            <ac:spMk id="4" creationId="{693EE0BE-39DD-4DE8-948C-ED2FD03258C9}"/>
          </ac:spMkLst>
        </pc:spChg>
      </pc:sldChg>
      <pc:sldChg chg="addSp delSp modSp add mod">
        <pc:chgData name="mahmut özaydın" userId="3d16020956baa7e9" providerId="LiveId" clId="{94EE8BEE-4858-4AC1-B5A5-C75190D76D2C}" dt="2020-03-10T07:26:51.644" v="4450" actId="20577"/>
        <pc:sldMkLst>
          <pc:docMk/>
          <pc:sldMk cId="3196875763" sldId="302"/>
        </pc:sldMkLst>
        <pc:spChg chg="del">
          <ac:chgData name="mahmut özaydın" userId="3d16020956baa7e9" providerId="LiveId" clId="{94EE8BEE-4858-4AC1-B5A5-C75190D76D2C}" dt="2020-03-02T13:29:21.796" v="1621" actId="478"/>
          <ac:spMkLst>
            <pc:docMk/>
            <pc:sldMk cId="3196875763" sldId="302"/>
            <ac:spMk id="2" creationId="{D8BA1EA6-258D-4418-A2F1-C8B9F54F70CD}"/>
          </ac:spMkLst>
        </pc:spChg>
        <pc:spChg chg="mod">
          <ac:chgData name="mahmut özaydın" userId="3d16020956baa7e9" providerId="LiveId" clId="{94EE8BEE-4858-4AC1-B5A5-C75190D76D2C}" dt="2020-03-10T07:26:51.644" v="4450" actId="20577"/>
          <ac:spMkLst>
            <pc:docMk/>
            <pc:sldMk cId="3196875763" sldId="302"/>
            <ac:spMk id="3" creationId="{35350678-69C3-4EF7-9D75-11AAB4EC1086}"/>
          </ac:spMkLst>
        </pc:spChg>
        <pc:spChg chg="add mod">
          <ac:chgData name="mahmut özaydın" userId="3d16020956baa7e9" providerId="LiveId" clId="{94EE8BEE-4858-4AC1-B5A5-C75190D76D2C}" dt="2020-03-02T13:31:06.249" v="1665" actId="1076"/>
          <ac:spMkLst>
            <pc:docMk/>
            <pc:sldMk cId="3196875763" sldId="302"/>
            <ac:spMk id="4" creationId="{8BE9876D-28F2-4AF5-B7D6-1F156C26359C}"/>
          </ac:spMkLst>
        </pc:spChg>
        <pc:spChg chg="add mod">
          <ac:chgData name="mahmut özaydın" userId="3d16020956baa7e9" providerId="LiveId" clId="{94EE8BEE-4858-4AC1-B5A5-C75190D76D2C}" dt="2020-03-02T13:33:48.778" v="1714" actId="1076"/>
          <ac:spMkLst>
            <pc:docMk/>
            <pc:sldMk cId="3196875763" sldId="302"/>
            <ac:spMk id="5" creationId="{8058B2F5-5DAB-4696-B942-F741D770C86C}"/>
          </ac:spMkLst>
        </pc:spChg>
      </pc:sldChg>
      <pc:sldChg chg="addSp delSp modSp add mod">
        <pc:chgData name="mahmut özaydın" userId="3d16020956baa7e9" providerId="LiveId" clId="{94EE8BEE-4858-4AC1-B5A5-C75190D76D2C}" dt="2020-03-10T07:27:05.614" v="4456" actId="20577"/>
        <pc:sldMkLst>
          <pc:docMk/>
          <pc:sldMk cId="4221026316" sldId="303"/>
        </pc:sldMkLst>
        <pc:spChg chg="del">
          <ac:chgData name="mahmut özaydın" userId="3d16020956baa7e9" providerId="LiveId" clId="{94EE8BEE-4858-4AC1-B5A5-C75190D76D2C}" dt="2020-03-02T19:35:39.444" v="1720" actId="478"/>
          <ac:spMkLst>
            <pc:docMk/>
            <pc:sldMk cId="4221026316" sldId="303"/>
            <ac:spMk id="2" creationId="{9FBCBB25-5EFB-47F9-BFAF-7501737B217B}"/>
          </ac:spMkLst>
        </pc:spChg>
        <pc:spChg chg="mod">
          <ac:chgData name="mahmut özaydın" userId="3d16020956baa7e9" providerId="LiveId" clId="{94EE8BEE-4858-4AC1-B5A5-C75190D76D2C}" dt="2020-03-10T07:27:05.614" v="4456" actId="20577"/>
          <ac:spMkLst>
            <pc:docMk/>
            <pc:sldMk cId="4221026316" sldId="303"/>
            <ac:spMk id="3" creationId="{F374C140-5BC8-4307-81FE-EC54B676117D}"/>
          </ac:spMkLst>
        </pc:spChg>
        <pc:spChg chg="add mod">
          <ac:chgData name="mahmut özaydın" userId="3d16020956baa7e9" providerId="LiveId" clId="{94EE8BEE-4858-4AC1-B5A5-C75190D76D2C}" dt="2020-03-02T19:36:51.115" v="1732" actId="1076"/>
          <ac:spMkLst>
            <pc:docMk/>
            <pc:sldMk cId="4221026316" sldId="303"/>
            <ac:spMk id="4" creationId="{B545503D-5DB6-4417-92D8-BA03EF184401}"/>
          </ac:spMkLst>
        </pc:spChg>
        <pc:spChg chg="add mod">
          <ac:chgData name="mahmut özaydın" userId="3d16020956baa7e9" providerId="LiveId" clId="{94EE8BEE-4858-4AC1-B5A5-C75190D76D2C}" dt="2020-03-02T19:39:50.274" v="1756" actId="1076"/>
          <ac:spMkLst>
            <pc:docMk/>
            <pc:sldMk cId="4221026316" sldId="303"/>
            <ac:spMk id="5" creationId="{E003E8F9-EFF4-4AD5-ADAA-F033EF0E7167}"/>
          </ac:spMkLst>
        </pc:spChg>
      </pc:sldChg>
      <pc:sldChg chg="addSp delSp modSp add mod">
        <pc:chgData name="mahmut özaydın" userId="3d16020956baa7e9" providerId="LiveId" clId="{94EE8BEE-4858-4AC1-B5A5-C75190D76D2C}" dt="2020-03-10T07:27:11.582" v="4458" actId="20577"/>
        <pc:sldMkLst>
          <pc:docMk/>
          <pc:sldMk cId="1100088096" sldId="304"/>
        </pc:sldMkLst>
        <pc:spChg chg="del">
          <ac:chgData name="mahmut özaydın" userId="3d16020956baa7e9" providerId="LiveId" clId="{94EE8BEE-4858-4AC1-B5A5-C75190D76D2C}" dt="2020-03-09T21:06:43.171" v="4156" actId="478"/>
          <ac:spMkLst>
            <pc:docMk/>
            <pc:sldMk cId="1100088096" sldId="304"/>
            <ac:spMk id="2" creationId="{78EE0AB0-EB5F-4833-98BF-05433C9CCD20}"/>
          </ac:spMkLst>
        </pc:spChg>
        <pc:spChg chg="mod">
          <ac:chgData name="mahmut özaydın" userId="3d16020956baa7e9" providerId="LiveId" clId="{94EE8BEE-4858-4AC1-B5A5-C75190D76D2C}" dt="2020-03-10T07:27:11.582" v="4458" actId="20577"/>
          <ac:spMkLst>
            <pc:docMk/>
            <pc:sldMk cId="1100088096" sldId="304"/>
            <ac:spMk id="3" creationId="{7E1716C5-DA96-4659-8E4C-DBB5C977D00F}"/>
          </ac:spMkLst>
        </pc:spChg>
        <pc:spChg chg="add del mod">
          <ac:chgData name="mahmut özaydın" userId="3d16020956baa7e9" providerId="LiveId" clId="{94EE8BEE-4858-4AC1-B5A5-C75190D76D2C}" dt="2020-03-02T21:08:40.902" v="1801" actId="478"/>
          <ac:spMkLst>
            <pc:docMk/>
            <pc:sldMk cId="1100088096" sldId="304"/>
            <ac:spMk id="4" creationId="{25CDE4CA-F126-475D-AFBE-C6E791CEC998}"/>
          </ac:spMkLst>
        </pc:spChg>
        <pc:spChg chg="add mod">
          <ac:chgData name="mahmut özaydın" userId="3d16020956baa7e9" providerId="LiveId" clId="{94EE8BEE-4858-4AC1-B5A5-C75190D76D2C}" dt="2020-03-02T21:21:19.838" v="2010" actId="1076"/>
          <ac:spMkLst>
            <pc:docMk/>
            <pc:sldMk cId="1100088096" sldId="304"/>
            <ac:spMk id="5" creationId="{27B853BA-10F1-4F2B-99BE-2A2D40812D60}"/>
          </ac:spMkLst>
        </pc:spChg>
      </pc:sldChg>
      <pc:sldChg chg="addSp delSp modSp add mod setBg setClrOvrMap">
        <pc:chgData name="mahmut özaydın" userId="3d16020956baa7e9" providerId="LiveId" clId="{94EE8BEE-4858-4AC1-B5A5-C75190D76D2C}" dt="2020-03-02T21:18:17.341" v="1902" actId="1076"/>
        <pc:sldMkLst>
          <pc:docMk/>
          <pc:sldMk cId="3404266294" sldId="305"/>
        </pc:sldMkLst>
        <pc:spChg chg="add del mod">
          <ac:chgData name="mahmut özaydın" userId="3d16020956baa7e9" providerId="LiveId" clId="{94EE8BEE-4858-4AC1-B5A5-C75190D76D2C}" dt="2020-03-02T21:11:35.255" v="1819" actId="478"/>
          <ac:spMkLst>
            <pc:docMk/>
            <pc:sldMk cId="3404266294" sldId="305"/>
            <ac:spMk id="2" creationId="{0110F870-48DC-4E13-9331-9F5087ECC49F}"/>
          </ac:spMkLst>
        </pc:spChg>
        <pc:spChg chg="del">
          <ac:chgData name="mahmut özaydın" userId="3d16020956baa7e9" providerId="LiveId" clId="{94EE8BEE-4858-4AC1-B5A5-C75190D76D2C}" dt="2020-03-02T21:11:01.324" v="1808" actId="931"/>
          <ac:spMkLst>
            <pc:docMk/>
            <pc:sldMk cId="3404266294" sldId="305"/>
            <ac:spMk id="3" creationId="{CED72975-4BE9-49E9-9CD8-E0E6EC42687B}"/>
          </ac:spMkLst>
        </pc:spChg>
        <pc:spChg chg="add mod">
          <ac:chgData name="mahmut özaydın" userId="3d16020956baa7e9" providerId="LiveId" clId="{94EE8BEE-4858-4AC1-B5A5-C75190D76D2C}" dt="2020-03-02T21:15:48.883" v="1832" actId="1076"/>
          <ac:spMkLst>
            <pc:docMk/>
            <pc:sldMk cId="3404266294" sldId="305"/>
            <ac:spMk id="6" creationId="{2D298557-CCDF-4B52-8863-49DE27E31BB1}"/>
          </ac:spMkLst>
        </pc:spChg>
        <pc:spChg chg="add mod">
          <ac:chgData name="mahmut özaydın" userId="3d16020956baa7e9" providerId="LiveId" clId="{94EE8BEE-4858-4AC1-B5A5-C75190D76D2C}" dt="2020-03-02T21:18:17.341" v="1902" actId="1076"/>
          <ac:spMkLst>
            <pc:docMk/>
            <pc:sldMk cId="3404266294" sldId="305"/>
            <ac:spMk id="7" creationId="{B9C8BD55-F410-4B54-A62A-983199C7D2CC}"/>
          </ac:spMkLst>
        </pc:spChg>
        <pc:spChg chg="add del">
          <ac:chgData name="mahmut özaydın" userId="3d16020956baa7e9" providerId="LiveId" clId="{94EE8BEE-4858-4AC1-B5A5-C75190D76D2C}" dt="2020-03-02T21:11:29.680" v="1818" actId="26606"/>
          <ac:spMkLst>
            <pc:docMk/>
            <pc:sldMk cId="3404266294" sldId="305"/>
            <ac:spMk id="9" creationId="{CD5A716F-2014-43F5-B6DB-F97A49FF7A85}"/>
          </ac:spMkLst>
        </pc:spChg>
        <pc:spChg chg="add del">
          <ac:chgData name="mahmut özaydın" userId="3d16020956baa7e9" providerId="LiveId" clId="{94EE8BEE-4858-4AC1-B5A5-C75190D76D2C}" dt="2020-03-02T21:11:18.506" v="1814" actId="26606"/>
          <ac:spMkLst>
            <pc:docMk/>
            <pc:sldMk cId="3404266294" sldId="305"/>
            <ac:spMk id="10" creationId="{20D5D19D-0789-4518-B5DC-D47ADF69D25A}"/>
          </ac:spMkLst>
        </pc:spChg>
        <pc:spChg chg="add del">
          <ac:chgData name="mahmut özaydın" userId="3d16020956baa7e9" providerId="LiveId" clId="{94EE8BEE-4858-4AC1-B5A5-C75190D76D2C}" dt="2020-03-02T21:11:29.680" v="1818" actId="26606"/>
          <ac:spMkLst>
            <pc:docMk/>
            <pc:sldMk cId="3404266294" sldId="305"/>
            <ac:spMk id="14" creationId="{581DAA37-DAFB-47C9-9EE7-11C030BEC838}"/>
          </ac:spMkLst>
        </pc:spChg>
        <pc:spChg chg="add del">
          <ac:chgData name="mahmut özaydın" userId="3d16020956baa7e9" providerId="LiveId" clId="{94EE8BEE-4858-4AC1-B5A5-C75190D76D2C}" dt="2020-03-02T21:11:21.459" v="1816" actId="26606"/>
          <ac:spMkLst>
            <pc:docMk/>
            <pc:sldMk cId="3404266294" sldId="305"/>
            <ac:spMk id="16" creationId="{D3F51FEB-38FB-4F6C-9F7B-2F2AFAB65463}"/>
          </ac:spMkLst>
        </pc:spChg>
        <pc:spChg chg="add del">
          <ac:chgData name="mahmut özaydın" userId="3d16020956baa7e9" providerId="LiveId" clId="{94EE8BEE-4858-4AC1-B5A5-C75190D76D2C}" dt="2020-03-02T21:11:18.506" v="1814" actId="26606"/>
          <ac:spMkLst>
            <pc:docMk/>
            <pc:sldMk cId="3404266294" sldId="305"/>
            <ac:spMk id="17" creationId="{B81933D1-5615-42C7-9C0B-4EB7105CCE2D}"/>
          </ac:spMkLst>
        </pc:spChg>
        <pc:spChg chg="add del">
          <ac:chgData name="mahmut özaydın" userId="3d16020956baa7e9" providerId="LiveId" clId="{94EE8BEE-4858-4AC1-B5A5-C75190D76D2C}" dt="2020-03-02T21:11:21.459" v="1816" actId="26606"/>
          <ac:spMkLst>
            <pc:docMk/>
            <pc:sldMk cId="3404266294" sldId="305"/>
            <ac:spMk id="18" creationId="{1E547BA6-BAE0-43BB-A7CA-60F69CE252F0}"/>
          </ac:spMkLst>
        </pc:spChg>
        <pc:spChg chg="add del">
          <ac:chgData name="mahmut özaydın" userId="3d16020956baa7e9" providerId="LiveId" clId="{94EE8BEE-4858-4AC1-B5A5-C75190D76D2C}" dt="2020-03-02T21:11:18.506" v="1814" actId="26606"/>
          <ac:spMkLst>
            <pc:docMk/>
            <pc:sldMk cId="3404266294" sldId="305"/>
            <ac:spMk id="19" creationId="{19C9EAEA-39D0-4B0E-A0EB-51E7B26740B1}"/>
          </ac:spMkLst>
        </pc:spChg>
        <pc:spChg chg="add del">
          <ac:chgData name="mahmut özaydın" userId="3d16020956baa7e9" providerId="LiveId" clId="{94EE8BEE-4858-4AC1-B5A5-C75190D76D2C}" dt="2020-03-02T21:11:21.459" v="1816" actId="26606"/>
          <ac:spMkLst>
            <pc:docMk/>
            <pc:sldMk cId="3404266294" sldId="305"/>
            <ac:spMk id="21" creationId="{2B566528-1B12-4246-9431-5C2D7D081168}"/>
          </ac:spMkLst>
        </pc:spChg>
        <pc:spChg chg="add del">
          <ac:chgData name="mahmut özaydın" userId="3d16020956baa7e9" providerId="LiveId" clId="{94EE8BEE-4858-4AC1-B5A5-C75190D76D2C}" dt="2020-03-02T21:11:21.459" v="1816" actId="26606"/>
          <ac:spMkLst>
            <pc:docMk/>
            <pc:sldMk cId="3404266294" sldId="305"/>
            <ac:spMk id="22" creationId="{2E80C965-DB6D-4F81-9E9E-B027384D0BD6}"/>
          </ac:spMkLst>
        </pc:spChg>
        <pc:spChg chg="add del">
          <ac:chgData name="mahmut özaydın" userId="3d16020956baa7e9" providerId="LiveId" clId="{94EE8BEE-4858-4AC1-B5A5-C75190D76D2C}" dt="2020-03-02T21:11:21.459" v="1816" actId="26606"/>
          <ac:spMkLst>
            <pc:docMk/>
            <pc:sldMk cId="3404266294" sldId="305"/>
            <ac:spMk id="23" creationId="{A580F890-B085-4E95-96AA-55AEBEC5CE6E}"/>
          </ac:spMkLst>
        </pc:spChg>
        <pc:spChg chg="add del">
          <ac:chgData name="mahmut özaydın" userId="3d16020956baa7e9" providerId="LiveId" clId="{94EE8BEE-4858-4AC1-B5A5-C75190D76D2C}" dt="2020-03-02T21:11:29.680" v="1818" actId="26606"/>
          <ac:spMkLst>
            <pc:docMk/>
            <pc:sldMk cId="3404266294" sldId="305"/>
            <ac:spMk id="25" creationId="{6EBF06A5-4173-45DE-87B1-0791E098A374}"/>
          </ac:spMkLst>
        </pc:spChg>
        <pc:spChg chg="add del">
          <ac:chgData name="mahmut özaydın" userId="3d16020956baa7e9" providerId="LiveId" clId="{94EE8BEE-4858-4AC1-B5A5-C75190D76D2C}" dt="2020-03-02T21:11:29.680" v="1818" actId="26606"/>
          <ac:spMkLst>
            <pc:docMk/>
            <pc:sldMk cId="3404266294" sldId="305"/>
            <ac:spMk id="26" creationId="{0110F870-48DC-4E13-9331-9F5087ECC49F}"/>
          </ac:spMkLst>
        </pc:spChg>
        <pc:spChg chg="add del">
          <ac:chgData name="mahmut özaydın" userId="3d16020956baa7e9" providerId="LiveId" clId="{94EE8BEE-4858-4AC1-B5A5-C75190D76D2C}" dt="2020-03-02T21:11:29.680" v="1818" actId="26606"/>
          <ac:spMkLst>
            <pc:docMk/>
            <pc:sldMk cId="3404266294" sldId="305"/>
            <ac:spMk id="27" creationId="{F4CBD955-7E14-485C-919F-EC1D1B9BC25C}"/>
          </ac:spMkLst>
        </pc:spChg>
        <pc:grpChg chg="add del">
          <ac:chgData name="mahmut özaydın" userId="3d16020956baa7e9" providerId="LiveId" clId="{94EE8BEE-4858-4AC1-B5A5-C75190D76D2C}" dt="2020-03-02T21:11:18.506" v="1814" actId="26606"/>
          <ac:grpSpMkLst>
            <pc:docMk/>
            <pc:sldMk cId="3404266294" sldId="305"/>
            <ac:grpSpMk id="12" creationId="{032D8612-31EB-44CF-A1D0-14FD4C705424}"/>
          </ac:grpSpMkLst>
        </pc:grpChg>
        <pc:picChg chg="add mod modCrop">
          <ac:chgData name="mahmut özaydın" userId="3d16020956baa7e9" providerId="LiveId" clId="{94EE8BEE-4858-4AC1-B5A5-C75190D76D2C}" dt="2020-03-02T21:18:10.645" v="1901" actId="1076"/>
          <ac:picMkLst>
            <pc:docMk/>
            <pc:sldMk cId="3404266294" sldId="305"/>
            <ac:picMk id="5" creationId="{693AC007-8AC0-428E-BDC4-7A8C7B5FC472}"/>
          </ac:picMkLst>
        </pc:picChg>
      </pc:sldChg>
      <pc:sldChg chg="addSp modSp add mod">
        <pc:chgData name="mahmut özaydın" userId="3d16020956baa7e9" providerId="LiveId" clId="{94EE8BEE-4858-4AC1-B5A5-C75190D76D2C}" dt="2020-03-09T21:13:53.550" v="4252" actId="20577"/>
        <pc:sldMkLst>
          <pc:docMk/>
          <pc:sldMk cId="251470896" sldId="306"/>
        </pc:sldMkLst>
        <pc:spChg chg="mod">
          <ac:chgData name="mahmut özaydın" userId="3d16020956baa7e9" providerId="LiveId" clId="{94EE8BEE-4858-4AC1-B5A5-C75190D76D2C}" dt="2020-03-03T07:39:29.865" v="2332" actId="20577"/>
          <ac:spMkLst>
            <pc:docMk/>
            <pc:sldMk cId="251470896" sldId="306"/>
            <ac:spMk id="2" creationId="{82B4584C-814B-4C6B-801D-B3E76BFC3EDE}"/>
          </ac:spMkLst>
        </pc:spChg>
        <pc:spChg chg="mod">
          <ac:chgData name="mahmut özaydın" userId="3d16020956baa7e9" providerId="LiveId" clId="{94EE8BEE-4858-4AC1-B5A5-C75190D76D2C}" dt="2020-03-09T21:13:53.550" v="4252" actId="20577"/>
          <ac:spMkLst>
            <pc:docMk/>
            <pc:sldMk cId="251470896" sldId="306"/>
            <ac:spMk id="3" creationId="{9458EFF7-BF10-4E61-9203-DA5C96AF915B}"/>
          </ac:spMkLst>
        </pc:spChg>
        <pc:spChg chg="add mod">
          <ac:chgData name="mahmut özaydın" userId="3d16020956baa7e9" providerId="LiveId" clId="{94EE8BEE-4858-4AC1-B5A5-C75190D76D2C}" dt="2020-03-03T07:39:24.591" v="2331" actId="20577"/>
          <ac:spMkLst>
            <pc:docMk/>
            <pc:sldMk cId="251470896" sldId="306"/>
            <ac:spMk id="4" creationId="{53463BE8-5EC8-4590-B20B-84F514A9B6F1}"/>
          </ac:spMkLst>
        </pc:spChg>
      </pc:sldChg>
      <pc:sldChg chg="delSp modSp add mod">
        <pc:chgData name="mahmut özaydın" userId="3d16020956baa7e9" providerId="LiveId" clId="{94EE8BEE-4858-4AC1-B5A5-C75190D76D2C}" dt="2020-03-10T07:25:55.585" v="4432" actId="20577"/>
        <pc:sldMkLst>
          <pc:docMk/>
          <pc:sldMk cId="1872402116" sldId="307"/>
        </pc:sldMkLst>
        <pc:spChg chg="del">
          <ac:chgData name="mahmut özaydın" userId="3d16020956baa7e9" providerId="LiveId" clId="{94EE8BEE-4858-4AC1-B5A5-C75190D76D2C}" dt="2020-03-06T08:24:59.468" v="2560" actId="478"/>
          <ac:spMkLst>
            <pc:docMk/>
            <pc:sldMk cId="1872402116" sldId="307"/>
            <ac:spMk id="2" creationId="{60D87265-6DF2-47BD-BFD7-7364ABF0947F}"/>
          </ac:spMkLst>
        </pc:spChg>
        <pc:spChg chg="mod">
          <ac:chgData name="mahmut özaydın" userId="3d16020956baa7e9" providerId="LiveId" clId="{94EE8BEE-4858-4AC1-B5A5-C75190D76D2C}" dt="2020-03-10T07:25:55.585" v="4432" actId="20577"/>
          <ac:spMkLst>
            <pc:docMk/>
            <pc:sldMk cId="1872402116" sldId="307"/>
            <ac:spMk id="3" creationId="{120FE2A9-1366-47A8-99C0-EE0284897C7C}"/>
          </ac:spMkLst>
        </pc:spChg>
      </pc:sldChg>
      <pc:sldChg chg="delSp modSp add mod">
        <pc:chgData name="mahmut özaydın" userId="3d16020956baa7e9" providerId="LiveId" clId="{94EE8BEE-4858-4AC1-B5A5-C75190D76D2C}" dt="2020-03-10T07:26:00.022" v="4434" actId="20577"/>
        <pc:sldMkLst>
          <pc:docMk/>
          <pc:sldMk cId="3780481974" sldId="308"/>
        </pc:sldMkLst>
        <pc:spChg chg="del">
          <ac:chgData name="mahmut özaydın" userId="3d16020956baa7e9" providerId="LiveId" clId="{94EE8BEE-4858-4AC1-B5A5-C75190D76D2C}" dt="2020-03-06T08:25:48.949" v="2565" actId="478"/>
          <ac:spMkLst>
            <pc:docMk/>
            <pc:sldMk cId="3780481974" sldId="308"/>
            <ac:spMk id="2" creationId="{37714D4B-84DA-4F3D-8B3B-1A42313BA904}"/>
          </ac:spMkLst>
        </pc:spChg>
        <pc:spChg chg="mod">
          <ac:chgData name="mahmut özaydın" userId="3d16020956baa7e9" providerId="LiveId" clId="{94EE8BEE-4858-4AC1-B5A5-C75190D76D2C}" dt="2020-03-10T07:26:00.022" v="4434" actId="20577"/>
          <ac:spMkLst>
            <pc:docMk/>
            <pc:sldMk cId="3780481974" sldId="308"/>
            <ac:spMk id="3" creationId="{C2C515C1-93AE-49B5-A7FA-DEE18FB6173F}"/>
          </ac:spMkLst>
        </pc:spChg>
      </pc:sldChg>
      <pc:sldChg chg="delSp modSp add mod">
        <pc:chgData name="mahmut özaydın" userId="3d16020956baa7e9" providerId="LiveId" clId="{94EE8BEE-4858-4AC1-B5A5-C75190D76D2C}" dt="2020-03-10T07:26:03.677" v="4436" actId="20577"/>
        <pc:sldMkLst>
          <pc:docMk/>
          <pc:sldMk cId="1853892548" sldId="309"/>
        </pc:sldMkLst>
        <pc:spChg chg="del">
          <ac:chgData name="mahmut özaydın" userId="3d16020956baa7e9" providerId="LiveId" clId="{94EE8BEE-4858-4AC1-B5A5-C75190D76D2C}" dt="2020-03-06T20:46:08.855" v="2575" actId="478"/>
          <ac:spMkLst>
            <pc:docMk/>
            <pc:sldMk cId="1853892548" sldId="309"/>
            <ac:spMk id="2" creationId="{3D841183-D967-41B0-BCE8-4C867001EE56}"/>
          </ac:spMkLst>
        </pc:spChg>
        <pc:spChg chg="mod">
          <ac:chgData name="mahmut özaydın" userId="3d16020956baa7e9" providerId="LiveId" clId="{94EE8BEE-4858-4AC1-B5A5-C75190D76D2C}" dt="2020-03-10T07:26:03.677" v="4436" actId="20577"/>
          <ac:spMkLst>
            <pc:docMk/>
            <pc:sldMk cId="1853892548" sldId="309"/>
            <ac:spMk id="3" creationId="{314661A2-BAEC-4838-8027-AB100F56AA1B}"/>
          </ac:spMkLst>
        </pc:spChg>
      </pc:sldChg>
      <pc:sldChg chg="add del">
        <pc:chgData name="mahmut özaydın" userId="3d16020956baa7e9" providerId="LiveId" clId="{94EE8BEE-4858-4AC1-B5A5-C75190D76D2C}" dt="2020-03-06T20:52:14.337" v="2634" actId="2696"/>
        <pc:sldMkLst>
          <pc:docMk/>
          <pc:sldMk cId="2117548806" sldId="310"/>
        </pc:sldMkLst>
      </pc:sldChg>
      <pc:sldChg chg="addSp delSp modSp add mod">
        <pc:chgData name="mahmut özaydın" userId="3d16020956baa7e9" providerId="LiveId" clId="{94EE8BEE-4858-4AC1-B5A5-C75190D76D2C}" dt="2020-03-10T07:28:07.370" v="4482" actId="20577"/>
        <pc:sldMkLst>
          <pc:docMk/>
          <pc:sldMk cId="2307098591" sldId="310"/>
        </pc:sldMkLst>
        <pc:spChg chg="del mod">
          <ac:chgData name="mahmut özaydın" userId="3d16020956baa7e9" providerId="LiveId" clId="{94EE8BEE-4858-4AC1-B5A5-C75190D76D2C}" dt="2020-03-06T21:07:30.267" v="2647" actId="478"/>
          <ac:spMkLst>
            <pc:docMk/>
            <pc:sldMk cId="2307098591" sldId="310"/>
            <ac:spMk id="2" creationId="{5DA1FC18-A60C-4169-9FAD-A5A0B8DC24B5}"/>
          </ac:spMkLst>
        </pc:spChg>
        <pc:spChg chg="mod">
          <ac:chgData name="mahmut özaydın" userId="3d16020956baa7e9" providerId="LiveId" clId="{94EE8BEE-4858-4AC1-B5A5-C75190D76D2C}" dt="2020-03-10T07:28:07.370" v="4482" actId="20577"/>
          <ac:spMkLst>
            <pc:docMk/>
            <pc:sldMk cId="2307098591" sldId="310"/>
            <ac:spMk id="3" creationId="{5B3C8D7C-0D8A-4209-A0FD-583E7A596E10}"/>
          </ac:spMkLst>
        </pc:spChg>
        <pc:spChg chg="add mod">
          <ac:chgData name="mahmut özaydın" userId="3d16020956baa7e9" providerId="LiveId" clId="{94EE8BEE-4858-4AC1-B5A5-C75190D76D2C}" dt="2020-03-06T21:09:24.648" v="2662" actId="20577"/>
          <ac:spMkLst>
            <pc:docMk/>
            <pc:sldMk cId="2307098591" sldId="310"/>
            <ac:spMk id="4" creationId="{C56669D5-2FAC-4B0A-BDE0-55107F4B0E3E}"/>
          </ac:spMkLst>
        </pc:spChg>
      </pc:sldChg>
      <pc:sldChg chg="modSp add mod">
        <pc:chgData name="mahmut özaydın" userId="3d16020956baa7e9" providerId="LiveId" clId="{94EE8BEE-4858-4AC1-B5A5-C75190D76D2C}" dt="2020-03-10T08:11:14.137" v="4548" actId="1076"/>
        <pc:sldMkLst>
          <pc:docMk/>
          <pc:sldMk cId="2658011042" sldId="311"/>
        </pc:sldMkLst>
        <pc:spChg chg="mod">
          <ac:chgData name="mahmut özaydın" userId="3d16020956baa7e9" providerId="LiveId" clId="{94EE8BEE-4858-4AC1-B5A5-C75190D76D2C}" dt="2020-03-10T08:11:14.137" v="4548" actId="1076"/>
          <ac:spMkLst>
            <pc:docMk/>
            <pc:sldMk cId="2658011042" sldId="311"/>
            <ac:spMk id="2" creationId="{4EFF0951-7B4E-4770-9822-E8C209BED7A1}"/>
          </ac:spMkLst>
        </pc:spChg>
        <pc:spChg chg="mod">
          <ac:chgData name="mahmut özaydın" userId="3d16020956baa7e9" providerId="LiveId" clId="{94EE8BEE-4858-4AC1-B5A5-C75190D76D2C}" dt="2020-03-10T07:27:29.012" v="4467" actId="20577"/>
          <ac:spMkLst>
            <pc:docMk/>
            <pc:sldMk cId="2658011042" sldId="311"/>
            <ac:spMk id="3" creationId="{173E14B4-6F2C-4961-8FB8-2D00A1F5DF8D}"/>
          </ac:spMkLst>
        </pc:spChg>
      </pc:sldChg>
      <pc:sldChg chg="delSp modSp add mod">
        <pc:chgData name="mahmut özaydın" userId="3d16020956baa7e9" providerId="LiveId" clId="{94EE8BEE-4858-4AC1-B5A5-C75190D76D2C}" dt="2020-03-10T07:27:36.020" v="4470" actId="20577"/>
        <pc:sldMkLst>
          <pc:docMk/>
          <pc:sldMk cId="1607186639" sldId="312"/>
        </pc:sldMkLst>
        <pc:spChg chg="del">
          <ac:chgData name="mahmut özaydın" userId="3d16020956baa7e9" providerId="LiveId" clId="{94EE8BEE-4858-4AC1-B5A5-C75190D76D2C}" dt="2020-03-08T16:03:59.917" v="2723" actId="478"/>
          <ac:spMkLst>
            <pc:docMk/>
            <pc:sldMk cId="1607186639" sldId="312"/>
            <ac:spMk id="2" creationId="{6C4D0F19-7C4E-4352-90DB-07102E252C45}"/>
          </ac:spMkLst>
        </pc:spChg>
        <pc:spChg chg="mod">
          <ac:chgData name="mahmut özaydın" userId="3d16020956baa7e9" providerId="LiveId" clId="{94EE8BEE-4858-4AC1-B5A5-C75190D76D2C}" dt="2020-03-10T07:27:36.020" v="4470" actId="20577"/>
          <ac:spMkLst>
            <pc:docMk/>
            <pc:sldMk cId="1607186639" sldId="312"/>
            <ac:spMk id="3" creationId="{A766E336-067F-4D62-9EEF-0865FB0F76AD}"/>
          </ac:spMkLst>
        </pc:spChg>
      </pc:sldChg>
      <pc:sldChg chg="addSp delSp modSp add mod setBg">
        <pc:chgData name="mahmut özaydın" userId="3d16020956baa7e9" providerId="LiveId" clId="{94EE8BEE-4858-4AC1-B5A5-C75190D76D2C}" dt="2020-03-09T11:21:40.294" v="3536" actId="255"/>
        <pc:sldMkLst>
          <pc:docMk/>
          <pc:sldMk cId="3506331369" sldId="313"/>
        </pc:sldMkLst>
        <pc:spChg chg="add del mod">
          <ac:chgData name="mahmut özaydın" userId="3d16020956baa7e9" providerId="LiveId" clId="{94EE8BEE-4858-4AC1-B5A5-C75190D76D2C}" dt="2020-03-09T11:21:40.294" v="3536" actId="255"/>
          <ac:spMkLst>
            <pc:docMk/>
            <pc:sldMk cId="3506331369" sldId="313"/>
            <ac:spMk id="2" creationId="{2991CCE5-35B3-4515-816C-CF16C62A6322}"/>
          </ac:spMkLst>
        </pc:spChg>
        <pc:spChg chg="add del">
          <ac:chgData name="mahmut özaydın" userId="3d16020956baa7e9" providerId="LiveId" clId="{94EE8BEE-4858-4AC1-B5A5-C75190D76D2C}" dt="2020-03-08T20:15:38.609" v="2793" actId="931"/>
          <ac:spMkLst>
            <pc:docMk/>
            <pc:sldMk cId="3506331369" sldId="313"/>
            <ac:spMk id="3" creationId="{53E4C75F-B634-45F8-9436-3F7F6C9DE020}"/>
          </ac:spMkLst>
        </pc:spChg>
        <pc:spChg chg="add del mod">
          <ac:chgData name="mahmut özaydın" userId="3d16020956baa7e9" providerId="LiveId" clId="{94EE8BEE-4858-4AC1-B5A5-C75190D76D2C}" dt="2020-03-08T20:15:36.050" v="2787" actId="767"/>
          <ac:spMkLst>
            <pc:docMk/>
            <pc:sldMk cId="3506331369" sldId="313"/>
            <ac:spMk id="6" creationId="{BB85845B-55A6-407B-8876-59B832342850}"/>
          </ac:spMkLst>
        </pc:spChg>
        <pc:spChg chg="add del mod">
          <ac:chgData name="mahmut özaydın" userId="3d16020956baa7e9" providerId="LiveId" clId="{94EE8BEE-4858-4AC1-B5A5-C75190D76D2C}" dt="2020-03-08T20:15:31.648" v="2781" actId="478"/>
          <ac:spMkLst>
            <pc:docMk/>
            <pc:sldMk cId="3506331369" sldId="313"/>
            <ac:spMk id="8" creationId="{2FE742B7-4851-4451-8BC1-B242F70B34EE}"/>
          </ac:spMkLst>
        </pc:spChg>
        <pc:spChg chg="add del">
          <ac:chgData name="mahmut özaydın" userId="3d16020956baa7e9" providerId="LiveId" clId="{94EE8BEE-4858-4AC1-B5A5-C75190D76D2C}" dt="2020-03-08T19:54:11.095" v="2758" actId="26606"/>
          <ac:spMkLst>
            <pc:docMk/>
            <pc:sldMk cId="3506331369" sldId="313"/>
            <ac:spMk id="9" creationId="{897D9F24-B7BF-4C64-A845-D878DC739683}"/>
          </ac:spMkLst>
        </pc:spChg>
        <pc:spChg chg="add del">
          <ac:chgData name="mahmut özaydın" userId="3d16020956baa7e9" providerId="LiveId" clId="{94EE8BEE-4858-4AC1-B5A5-C75190D76D2C}" dt="2020-03-08T20:15:36.714" v="2789" actId="26606"/>
          <ac:spMkLst>
            <pc:docMk/>
            <pc:sldMk cId="3506331369" sldId="313"/>
            <ac:spMk id="10" creationId="{D35D61A1-8484-4749-8AD0-A3455E0753C5}"/>
          </ac:spMkLst>
        </pc:spChg>
        <pc:spChg chg="add mod">
          <ac:chgData name="mahmut özaydın" userId="3d16020956baa7e9" providerId="LiveId" clId="{94EE8BEE-4858-4AC1-B5A5-C75190D76D2C}" dt="2020-03-08T20:17:40.647" v="2805" actId="1076"/>
          <ac:spMkLst>
            <pc:docMk/>
            <pc:sldMk cId="3506331369" sldId="313"/>
            <ac:spMk id="11" creationId="{7AF789F3-6660-4FBE-A140-9C1F367CBB48}"/>
          </ac:spMkLst>
        </pc:spChg>
        <pc:spChg chg="add del">
          <ac:chgData name="mahmut özaydın" userId="3d16020956baa7e9" providerId="LiveId" clId="{94EE8BEE-4858-4AC1-B5A5-C75190D76D2C}" dt="2020-03-08T19:54:11.095" v="2758" actId="26606"/>
          <ac:spMkLst>
            <pc:docMk/>
            <pc:sldMk cId="3506331369" sldId="313"/>
            <ac:spMk id="12" creationId="{F60FCA6E-0894-46CD-BD49-5955A51E0084}"/>
          </ac:spMkLst>
        </pc:spChg>
        <pc:spChg chg="add del">
          <ac:chgData name="mahmut özaydın" userId="3d16020956baa7e9" providerId="LiveId" clId="{94EE8BEE-4858-4AC1-B5A5-C75190D76D2C}" dt="2020-03-08T19:54:11.095" v="2758" actId="26606"/>
          <ac:spMkLst>
            <pc:docMk/>
            <pc:sldMk cId="3506331369" sldId="313"/>
            <ac:spMk id="14" creationId="{E78C6E4B-A1F1-4B6C-97EC-BE997495D6AC}"/>
          </ac:spMkLst>
        </pc:spChg>
        <pc:spChg chg="add del">
          <ac:chgData name="mahmut özaydın" userId="3d16020956baa7e9" providerId="LiveId" clId="{94EE8BEE-4858-4AC1-B5A5-C75190D76D2C}" dt="2020-03-08T20:15:36.714" v="2789" actId="26606"/>
          <ac:spMkLst>
            <pc:docMk/>
            <pc:sldMk cId="3506331369" sldId="313"/>
            <ac:spMk id="16" creationId="{1447903E-2B66-479D-959B-F2EBB2CC901F}"/>
          </ac:spMkLst>
        </pc:spChg>
        <pc:picChg chg="add del mod">
          <ac:chgData name="mahmut özaydın" userId="3d16020956baa7e9" providerId="LiveId" clId="{94EE8BEE-4858-4AC1-B5A5-C75190D76D2C}" dt="2020-03-08T20:16:32.974" v="2798" actId="1076"/>
          <ac:picMkLst>
            <pc:docMk/>
            <pc:sldMk cId="3506331369" sldId="313"/>
            <ac:picMk id="5" creationId="{7069B5C7-DB73-46E5-9122-0083CB388D89}"/>
          </ac:picMkLst>
        </pc:picChg>
      </pc:sldChg>
      <pc:sldChg chg="modSp add mod">
        <pc:chgData name="mahmut özaydın" userId="3d16020956baa7e9" providerId="LiveId" clId="{94EE8BEE-4858-4AC1-B5A5-C75190D76D2C}" dt="2020-03-10T07:29:14.068" v="4496" actId="20577"/>
        <pc:sldMkLst>
          <pc:docMk/>
          <pc:sldMk cId="361647737" sldId="314"/>
        </pc:sldMkLst>
        <pc:spChg chg="mod">
          <ac:chgData name="mahmut özaydın" userId="3d16020956baa7e9" providerId="LiveId" clId="{94EE8BEE-4858-4AC1-B5A5-C75190D76D2C}" dt="2020-03-08T20:19:29.139" v="2815" actId="20577"/>
          <ac:spMkLst>
            <pc:docMk/>
            <pc:sldMk cId="361647737" sldId="314"/>
            <ac:spMk id="2" creationId="{191ED2CD-CFD7-4FCA-ACFE-69269C190A0B}"/>
          </ac:spMkLst>
        </pc:spChg>
        <pc:spChg chg="mod">
          <ac:chgData name="mahmut özaydın" userId="3d16020956baa7e9" providerId="LiveId" clId="{94EE8BEE-4858-4AC1-B5A5-C75190D76D2C}" dt="2020-03-10T07:29:14.068" v="4496" actId="20577"/>
          <ac:spMkLst>
            <pc:docMk/>
            <pc:sldMk cId="361647737" sldId="314"/>
            <ac:spMk id="3" creationId="{43B8F68F-78EF-4BE6-A9DB-90A2A732F426}"/>
          </ac:spMkLst>
        </pc:spChg>
      </pc:sldChg>
      <pc:sldChg chg="modSp add mod">
        <pc:chgData name="mahmut özaydın" userId="3d16020956baa7e9" providerId="LiveId" clId="{94EE8BEE-4858-4AC1-B5A5-C75190D76D2C}" dt="2020-03-10T07:29:52.005" v="4502" actId="20577"/>
        <pc:sldMkLst>
          <pc:docMk/>
          <pc:sldMk cId="1605091229" sldId="315"/>
        </pc:sldMkLst>
        <pc:spChg chg="mod">
          <ac:chgData name="mahmut özaydın" userId="3d16020956baa7e9" providerId="LiveId" clId="{94EE8BEE-4858-4AC1-B5A5-C75190D76D2C}" dt="2020-03-08T20:23:43.190" v="3032" actId="207"/>
          <ac:spMkLst>
            <pc:docMk/>
            <pc:sldMk cId="1605091229" sldId="315"/>
            <ac:spMk id="2" creationId="{2F570139-9616-4A98-B92D-5F5B325AE7D4}"/>
          </ac:spMkLst>
        </pc:spChg>
        <pc:spChg chg="mod">
          <ac:chgData name="mahmut özaydın" userId="3d16020956baa7e9" providerId="LiveId" clId="{94EE8BEE-4858-4AC1-B5A5-C75190D76D2C}" dt="2020-03-10T07:29:52.005" v="4502" actId="20577"/>
          <ac:spMkLst>
            <pc:docMk/>
            <pc:sldMk cId="1605091229" sldId="315"/>
            <ac:spMk id="3" creationId="{CEE56DB4-7348-4993-854F-B9F7A8439CB9}"/>
          </ac:spMkLst>
        </pc:spChg>
      </pc:sldChg>
      <pc:sldChg chg="delSp modSp add mod">
        <pc:chgData name="mahmut özaydın" userId="3d16020956baa7e9" providerId="LiveId" clId="{94EE8BEE-4858-4AC1-B5A5-C75190D76D2C}" dt="2020-03-10T08:03:21.565" v="4515" actId="20577"/>
        <pc:sldMkLst>
          <pc:docMk/>
          <pc:sldMk cId="2498670094" sldId="316"/>
        </pc:sldMkLst>
        <pc:spChg chg="del">
          <ac:chgData name="mahmut özaydın" userId="3d16020956baa7e9" providerId="LiveId" clId="{94EE8BEE-4858-4AC1-B5A5-C75190D76D2C}" dt="2020-03-09T20:20:38.976" v="4094" actId="478"/>
          <ac:spMkLst>
            <pc:docMk/>
            <pc:sldMk cId="2498670094" sldId="316"/>
            <ac:spMk id="2" creationId="{BFD9EE0F-2C41-49D4-9149-E755EECB662B}"/>
          </ac:spMkLst>
        </pc:spChg>
        <pc:spChg chg="mod">
          <ac:chgData name="mahmut özaydın" userId="3d16020956baa7e9" providerId="LiveId" clId="{94EE8BEE-4858-4AC1-B5A5-C75190D76D2C}" dt="2020-03-10T08:03:21.565" v="4515" actId="20577"/>
          <ac:spMkLst>
            <pc:docMk/>
            <pc:sldMk cId="2498670094" sldId="316"/>
            <ac:spMk id="3" creationId="{D20CB3CA-30AF-433E-90EB-7C89A46568E9}"/>
          </ac:spMkLst>
        </pc:spChg>
      </pc:sldChg>
      <pc:sldChg chg="delSp modSp add mod">
        <pc:chgData name="mahmut özaydın" userId="3d16020956baa7e9" providerId="LiveId" clId="{94EE8BEE-4858-4AC1-B5A5-C75190D76D2C}" dt="2020-03-08T20:40:33.897" v="3095" actId="1076"/>
        <pc:sldMkLst>
          <pc:docMk/>
          <pc:sldMk cId="2009674813" sldId="317"/>
        </pc:sldMkLst>
        <pc:spChg chg="del">
          <ac:chgData name="mahmut özaydın" userId="3d16020956baa7e9" providerId="LiveId" clId="{94EE8BEE-4858-4AC1-B5A5-C75190D76D2C}" dt="2020-03-08T20:40:29.279" v="3094" actId="478"/>
          <ac:spMkLst>
            <pc:docMk/>
            <pc:sldMk cId="2009674813" sldId="317"/>
            <ac:spMk id="2" creationId="{82D71C7F-0217-4E29-AA66-065223E144C2}"/>
          </ac:spMkLst>
        </pc:spChg>
        <pc:spChg chg="mod">
          <ac:chgData name="mahmut özaydın" userId="3d16020956baa7e9" providerId="LiveId" clId="{94EE8BEE-4858-4AC1-B5A5-C75190D76D2C}" dt="2020-03-08T20:40:33.897" v="3095" actId="1076"/>
          <ac:spMkLst>
            <pc:docMk/>
            <pc:sldMk cId="2009674813" sldId="317"/>
            <ac:spMk id="3" creationId="{92673FBD-3E45-46DB-AF7C-72E1A16CF105}"/>
          </ac:spMkLst>
        </pc:spChg>
      </pc:sldChg>
      <pc:sldChg chg="delSp modSp add mod">
        <pc:chgData name="mahmut özaydın" userId="3d16020956baa7e9" providerId="LiveId" clId="{94EE8BEE-4858-4AC1-B5A5-C75190D76D2C}" dt="2020-03-10T08:03:08.573" v="4509" actId="20577"/>
        <pc:sldMkLst>
          <pc:docMk/>
          <pc:sldMk cId="3451589023" sldId="318"/>
        </pc:sldMkLst>
        <pc:spChg chg="del">
          <ac:chgData name="mahmut özaydın" userId="3d16020956baa7e9" providerId="LiveId" clId="{94EE8BEE-4858-4AC1-B5A5-C75190D76D2C}" dt="2020-03-08T20:40:16.610" v="3092" actId="478"/>
          <ac:spMkLst>
            <pc:docMk/>
            <pc:sldMk cId="3451589023" sldId="318"/>
            <ac:spMk id="2" creationId="{E1F37BD9-25B7-460C-9504-FE2F18E95FBF}"/>
          </ac:spMkLst>
        </pc:spChg>
        <pc:spChg chg="mod">
          <ac:chgData name="mahmut özaydın" userId="3d16020956baa7e9" providerId="LiveId" clId="{94EE8BEE-4858-4AC1-B5A5-C75190D76D2C}" dt="2020-03-10T08:03:08.573" v="4509" actId="20577"/>
          <ac:spMkLst>
            <pc:docMk/>
            <pc:sldMk cId="3451589023" sldId="318"/>
            <ac:spMk id="3" creationId="{9B409657-7308-40FA-A364-56D1386E4591}"/>
          </ac:spMkLst>
        </pc:spChg>
      </pc:sldChg>
      <pc:sldChg chg="addSp delSp modSp add mod">
        <pc:chgData name="mahmut özaydın" userId="3d16020956baa7e9" providerId="LiveId" clId="{94EE8BEE-4858-4AC1-B5A5-C75190D76D2C}" dt="2020-03-09T20:20:05.521" v="4090" actId="20577"/>
        <pc:sldMkLst>
          <pc:docMk/>
          <pc:sldMk cId="229161294" sldId="319"/>
        </pc:sldMkLst>
        <pc:spChg chg="del">
          <ac:chgData name="mahmut özaydın" userId="3d16020956baa7e9" providerId="LiveId" clId="{94EE8BEE-4858-4AC1-B5A5-C75190D76D2C}" dt="2020-03-08T21:01:05.395" v="3108" actId="478"/>
          <ac:spMkLst>
            <pc:docMk/>
            <pc:sldMk cId="229161294" sldId="319"/>
            <ac:spMk id="2" creationId="{3CA646F5-76F5-4DC8-85C2-7CC7A6252C0B}"/>
          </ac:spMkLst>
        </pc:spChg>
        <pc:spChg chg="mod">
          <ac:chgData name="mahmut özaydın" userId="3d16020956baa7e9" providerId="LiveId" clId="{94EE8BEE-4858-4AC1-B5A5-C75190D76D2C}" dt="2020-03-09T20:20:05.521" v="4090" actId="20577"/>
          <ac:spMkLst>
            <pc:docMk/>
            <pc:sldMk cId="229161294" sldId="319"/>
            <ac:spMk id="3" creationId="{AD794EDF-C52A-49D0-8BC2-874051C12F65}"/>
          </ac:spMkLst>
        </pc:spChg>
        <pc:spChg chg="add del">
          <ac:chgData name="mahmut özaydın" userId="3d16020956baa7e9" providerId="LiveId" clId="{94EE8BEE-4858-4AC1-B5A5-C75190D76D2C}" dt="2020-03-08T21:00:50.292" v="3103"/>
          <ac:spMkLst>
            <pc:docMk/>
            <pc:sldMk cId="229161294" sldId="319"/>
            <ac:spMk id="4" creationId="{7085EE30-4C34-4FB6-B4A3-B69851B6C070}"/>
          </ac:spMkLst>
        </pc:spChg>
      </pc:sldChg>
      <pc:sldChg chg="modSp add mod">
        <pc:chgData name="mahmut özaydın" userId="3d16020956baa7e9" providerId="LiveId" clId="{94EE8BEE-4858-4AC1-B5A5-C75190D76D2C}" dt="2020-03-08T21:04:57.309" v="3122" actId="20577"/>
        <pc:sldMkLst>
          <pc:docMk/>
          <pc:sldMk cId="1565426557" sldId="320"/>
        </pc:sldMkLst>
        <pc:spChg chg="mod">
          <ac:chgData name="mahmut özaydın" userId="3d16020956baa7e9" providerId="LiveId" clId="{94EE8BEE-4858-4AC1-B5A5-C75190D76D2C}" dt="2020-03-08T21:04:37.795" v="3117" actId="2711"/>
          <ac:spMkLst>
            <pc:docMk/>
            <pc:sldMk cId="1565426557" sldId="320"/>
            <ac:spMk id="2" creationId="{511DF994-A939-4A1E-8259-9DB63C83ED00}"/>
          </ac:spMkLst>
        </pc:spChg>
        <pc:spChg chg="mod">
          <ac:chgData name="mahmut özaydın" userId="3d16020956baa7e9" providerId="LiveId" clId="{94EE8BEE-4858-4AC1-B5A5-C75190D76D2C}" dt="2020-03-08T21:04:57.309" v="3122" actId="20577"/>
          <ac:spMkLst>
            <pc:docMk/>
            <pc:sldMk cId="1565426557" sldId="320"/>
            <ac:spMk id="3" creationId="{4521AC9E-7D68-49E4-9E25-2F27E2171A00}"/>
          </ac:spMkLst>
        </pc:spChg>
      </pc:sldChg>
      <pc:sldChg chg="addSp delSp modSp add mod">
        <pc:chgData name="mahmut özaydın" userId="3d16020956baa7e9" providerId="LiveId" clId="{94EE8BEE-4858-4AC1-B5A5-C75190D76D2C}" dt="2020-03-10T08:04:31.476" v="4531" actId="20577"/>
        <pc:sldMkLst>
          <pc:docMk/>
          <pc:sldMk cId="3255961270" sldId="321"/>
        </pc:sldMkLst>
        <pc:spChg chg="del">
          <ac:chgData name="mahmut özaydın" userId="3d16020956baa7e9" providerId="LiveId" clId="{94EE8BEE-4858-4AC1-B5A5-C75190D76D2C}" dt="2020-03-10T07:21:49.934" v="4357" actId="478"/>
          <ac:spMkLst>
            <pc:docMk/>
            <pc:sldMk cId="3255961270" sldId="321"/>
            <ac:spMk id="2" creationId="{C7A1FB52-3446-4D6A-BCCD-D2B083FEC643}"/>
          </ac:spMkLst>
        </pc:spChg>
        <pc:spChg chg="mod">
          <ac:chgData name="mahmut özaydın" userId="3d16020956baa7e9" providerId="LiveId" clId="{94EE8BEE-4858-4AC1-B5A5-C75190D76D2C}" dt="2020-03-10T08:04:31.476" v="4531" actId="20577"/>
          <ac:spMkLst>
            <pc:docMk/>
            <pc:sldMk cId="3255961270" sldId="321"/>
            <ac:spMk id="3" creationId="{81E33FD2-46DD-455E-8E44-DED9AC8CBD2D}"/>
          </ac:spMkLst>
        </pc:spChg>
        <pc:spChg chg="add mod">
          <ac:chgData name="mahmut özaydın" userId="3d16020956baa7e9" providerId="LiveId" clId="{94EE8BEE-4858-4AC1-B5A5-C75190D76D2C}" dt="2020-03-08T21:14:33.452" v="3153" actId="1076"/>
          <ac:spMkLst>
            <pc:docMk/>
            <pc:sldMk cId="3255961270" sldId="321"/>
            <ac:spMk id="4" creationId="{03E0A451-7717-4563-92B6-5BF8A232FC6A}"/>
          </ac:spMkLst>
        </pc:spChg>
      </pc:sldChg>
      <pc:sldChg chg="addSp delSp modSp add mod">
        <pc:chgData name="mahmut özaydın" userId="3d16020956baa7e9" providerId="LiveId" clId="{94EE8BEE-4858-4AC1-B5A5-C75190D76D2C}" dt="2020-03-10T07:24:16.679" v="4381" actId="20577"/>
        <pc:sldMkLst>
          <pc:docMk/>
          <pc:sldMk cId="1469473897" sldId="322"/>
        </pc:sldMkLst>
        <pc:spChg chg="del">
          <ac:chgData name="mahmut özaydın" userId="3d16020956baa7e9" providerId="LiveId" clId="{94EE8BEE-4858-4AC1-B5A5-C75190D76D2C}" dt="2020-03-08T21:18:39.109" v="3159" actId="478"/>
          <ac:spMkLst>
            <pc:docMk/>
            <pc:sldMk cId="1469473897" sldId="322"/>
            <ac:spMk id="2" creationId="{51F0396F-6D27-4374-8638-4FB112D7FEF5}"/>
          </ac:spMkLst>
        </pc:spChg>
        <pc:spChg chg="mod">
          <ac:chgData name="mahmut özaydın" userId="3d16020956baa7e9" providerId="LiveId" clId="{94EE8BEE-4858-4AC1-B5A5-C75190D76D2C}" dt="2020-03-10T07:24:16.679" v="4381" actId="20577"/>
          <ac:spMkLst>
            <pc:docMk/>
            <pc:sldMk cId="1469473897" sldId="322"/>
            <ac:spMk id="3" creationId="{7F63DBFA-683D-4CC3-AE93-DF18FE66F69D}"/>
          </ac:spMkLst>
        </pc:spChg>
        <pc:spChg chg="add mod">
          <ac:chgData name="mahmut özaydın" userId="3d16020956baa7e9" providerId="LiveId" clId="{94EE8BEE-4858-4AC1-B5A5-C75190D76D2C}" dt="2020-03-08T21:20:29.277" v="3235" actId="1076"/>
          <ac:spMkLst>
            <pc:docMk/>
            <pc:sldMk cId="1469473897" sldId="322"/>
            <ac:spMk id="4" creationId="{E271D115-FAC2-454E-97AD-C57213D72A98}"/>
          </ac:spMkLst>
        </pc:spChg>
      </pc:sldChg>
      <pc:sldChg chg="addSp delSp modSp add mod">
        <pc:chgData name="mahmut özaydın" userId="3d16020956baa7e9" providerId="LiveId" clId="{94EE8BEE-4858-4AC1-B5A5-C75190D76D2C}" dt="2020-03-09T14:57:47.653" v="3561"/>
        <pc:sldMkLst>
          <pc:docMk/>
          <pc:sldMk cId="3754859523" sldId="323"/>
        </pc:sldMkLst>
        <pc:spChg chg="del">
          <ac:chgData name="mahmut özaydın" userId="3d16020956baa7e9" providerId="LiveId" clId="{94EE8BEE-4858-4AC1-B5A5-C75190D76D2C}" dt="2020-03-09T14:53:46.310" v="3543" actId="478"/>
          <ac:spMkLst>
            <pc:docMk/>
            <pc:sldMk cId="3754859523" sldId="323"/>
            <ac:spMk id="2" creationId="{3A173604-B3A7-4C29-8B66-83E735910D0D}"/>
          </ac:spMkLst>
        </pc:spChg>
        <pc:spChg chg="del">
          <ac:chgData name="mahmut özaydın" userId="3d16020956baa7e9" providerId="LiveId" clId="{94EE8BEE-4858-4AC1-B5A5-C75190D76D2C}" dt="2020-03-09T14:53:36.748" v="3540" actId="931"/>
          <ac:spMkLst>
            <pc:docMk/>
            <pc:sldMk cId="3754859523" sldId="323"/>
            <ac:spMk id="3" creationId="{ECEFE3A4-3B5F-4350-A9DE-FC4BB46409A3}"/>
          </ac:spMkLst>
        </pc:spChg>
        <pc:spChg chg="add">
          <ac:chgData name="mahmut özaydın" userId="3d16020956baa7e9" providerId="LiveId" clId="{94EE8BEE-4858-4AC1-B5A5-C75190D76D2C}" dt="2020-03-09T14:57:47.653" v="3561"/>
          <ac:spMkLst>
            <pc:docMk/>
            <pc:sldMk cId="3754859523" sldId="323"/>
            <ac:spMk id="6" creationId="{0BA8352A-227B-43D1-AA9E-6527748EE938}"/>
          </ac:spMkLst>
        </pc:spChg>
        <pc:picChg chg="add mod">
          <ac:chgData name="mahmut özaydın" userId="3d16020956baa7e9" providerId="LiveId" clId="{94EE8BEE-4858-4AC1-B5A5-C75190D76D2C}" dt="2020-03-09T14:53:51.718" v="3544" actId="1076"/>
          <ac:picMkLst>
            <pc:docMk/>
            <pc:sldMk cId="3754859523" sldId="323"/>
            <ac:picMk id="5" creationId="{44F8ABB8-A4DD-4C1D-95D1-C1550FF76B7E}"/>
          </ac:picMkLst>
        </pc:picChg>
      </pc:sldChg>
      <pc:sldChg chg="addSp delSp modSp add mod">
        <pc:chgData name="mahmut özaydın" userId="3d16020956baa7e9" providerId="LiveId" clId="{94EE8BEE-4858-4AC1-B5A5-C75190D76D2C}" dt="2020-03-09T14:56:59.493" v="3560" actId="1076"/>
        <pc:sldMkLst>
          <pc:docMk/>
          <pc:sldMk cId="1816717214" sldId="324"/>
        </pc:sldMkLst>
        <pc:spChg chg="del">
          <ac:chgData name="mahmut özaydın" userId="3d16020956baa7e9" providerId="LiveId" clId="{94EE8BEE-4858-4AC1-B5A5-C75190D76D2C}" dt="2020-03-09T14:55:02.996" v="3546" actId="478"/>
          <ac:spMkLst>
            <pc:docMk/>
            <pc:sldMk cId="1816717214" sldId="324"/>
            <ac:spMk id="2" creationId="{9089B872-8228-47DA-B89B-0E997FCEB6E6}"/>
          </ac:spMkLst>
        </pc:spChg>
        <pc:spChg chg="del">
          <ac:chgData name="mahmut özaydın" userId="3d16020956baa7e9" providerId="LiveId" clId="{94EE8BEE-4858-4AC1-B5A5-C75190D76D2C}" dt="2020-03-09T14:55:08.683" v="3547" actId="931"/>
          <ac:spMkLst>
            <pc:docMk/>
            <pc:sldMk cId="1816717214" sldId="324"/>
            <ac:spMk id="3" creationId="{74221CDF-8DDD-4EF6-AF22-86BDAE46D88E}"/>
          </ac:spMkLst>
        </pc:spChg>
        <pc:spChg chg="add mod">
          <ac:chgData name="mahmut özaydın" userId="3d16020956baa7e9" providerId="LiveId" clId="{94EE8BEE-4858-4AC1-B5A5-C75190D76D2C}" dt="2020-03-09T14:56:59.493" v="3560" actId="1076"/>
          <ac:spMkLst>
            <pc:docMk/>
            <pc:sldMk cId="1816717214" sldId="324"/>
            <ac:spMk id="6" creationId="{1B64E6E1-BD68-4ADA-A159-735725D5A04A}"/>
          </ac:spMkLst>
        </pc:spChg>
        <pc:picChg chg="add mod">
          <ac:chgData name="mahmut özaydın" userId="3d16020956baa7e9" providerId="LiveId" clId="{94EE8BEE-4858-4AC1-B5A5-C75190D76D2C}" dt="2020-03-09T14:55:12.579" v="3550" actId="962"/>
          <ac:picMkLst>
            <pc:docMk/>
            <pc:sldMk cId="1816717214" sldId="324"/>
            <ac:picMk id="5" creationId="{6475F5AB-3673-4221-AC3D-EAD6A40B4538}"/>
          </ac:picMkLst>
        </pc:picChg>
      </pc:sldChg>
      <pc:sldChg chg="addSp delSp modSp add mod">
        <pc:chgData name="mahmut özaydın" userId="3d16020956baa7e9" providerId="LiveId" clId="{94EE8BEE-4858-4AC1-B5A5-C75190D76D2C}" dt="2020-03-10T08:11:00.481" v="4547" actId="1076"/>
        <pc:sldMkLst>
          <pc:docMk/>
          <pc:sldMk cId="3674371146" sldId="325"/>
        </pc:sldMkLst>
        <pc:spChg chg="del">
          <ac:chgData name="mahmut özaydın" userId="3d16020956baa7e9" providerId="LiveId" clId="{94EE8BEE-4858-4AC1-B5A5-C75190D76D2C}" dt="2020-03-09T15:51:34.854" v="3603" actId="478"/>
          <ac:spMkLst>
            <pc:docMk/>
            <pc:sldMk cId="3674371146" sldId="325"/>
            <ac:spMk id="2" creationId="{E7E9F769-95BB-4217-9980-4DBB0835BA9F}"/>
          </ac:spMkLst>
        </pc:spChg>
        <pc:spChg chg="mod">
          <ac:chgData name="mahmut özaydın" userId="3d16020956baa7e9" providerId="LiveId" clId="{94EE8BEE-4858-4AC1-B5A5-C75190D76D2C}" dt="2020-03-10T08:11:00.481" v="4547" actId="1076"/>
          <ac:spMkLst>
            <pc:docMk/>
            <pc:sldMk cId="3674371146" sldId="325"/>
            <ac:spMk id="3" creationId="{C048B480-75FD-41E0-8701-41EED2B91D40}"/>
          </ac:spMkLst>
        </pc:spChg>
        <pc:spChg chg="add del mod">
          <ac:chgData name="mahmut özaydın" userId="3d16020956baa7e9" providerId="LiveId" clId="{94EE8BEE-4858-4AC1-B5A5-C75190D76D2C}" dt="2020-03-09T15:50:55.029" v="3565"/>
          <ac:spMkLst>
            <pc:docMk/>
            <pc:sldMk cId="3674371146" sldId="325"/>
            <ac:spMk id="4" creationId="{25067280-E6A4-4003-A30F-D2311D96141F}"/>
          </ac:spMkLst>
        </pc:spChg>
        <pc:spChg chg="add mod">
          <ac:chgData name="mahmut özaydın" userId="3d16020956baa7e9" providerId="LiveId" clId="{94EE8BEE-4858-4AC1-B5A5-C75190D76D2C}" dt="2020-03-09T15:52:43.763" v="3615" actId="1076"/>
          <ac:spMkLst>
            <pc:docMk/>
            <pc:sldMk cId="3674371146" sldId="325"/>
            <ac:spMk id="5" creationId="{C52D8743-4821-47C6-BC3E-F38B4259FB21}"/>
          </ac:spMkLst>
        </pc:spChg>
      </pc:sldChg>
      <pc:sldChg chg="delSp modSp add mod">
        <pc:chgData name="mahmut özaydın" userId="3d16020956baa7e9" providerId="LiveId" clId="{94EE8BEE-4858-4AC1-B5A5-C75190D76D2C}" dt="2020-03-10T08:11:40.912" v="4551" actId="20577"/>
        <pc:sldMkLst>
          <pc:docMk/>
          <pc:sldMk cId="123986254" sldId="326"/>
        </pc:sldMkLst>
        <pc:spChg chg="del">
          <ac:chgData name="mahmut özaydın" userId="3d16020956baa7e9" providerId="LiveId" clId="{94EE8BEE-4858-4AC1-B5A5-C75190D76D2C}" dt="2020-03-09T18:16:21.454" v="3636" actId="478"/>
          <ac:spMkLst>
            <pc:docMk/>
            <pc:sldMk cId="123986254" sldId="326"/>
            <ac:spMk id="2" creationId="{478D26CB-FB15-4F80-8A0A-990ADB3D382B}"/>
          </ac:spMkLst>
        </pc:spChg>
        <pc:spChg chg="mod">
          <ac:chgData name="mahmut özaydın" userId="3d16020956baa7e9" providerId="LiveId" clId="{94EE8BEE-4858-4AC1-B5A5-C75190D76D2C}" dt="2020-03-10T08:11:40.912" v="4551" actId="20577"/>
          <ac:spMkLst>
            <pc:docMk/>
            <pc:sldMk cId="123986254" sldId="326"/>
            <ac:spMk id="3" creationId="{205F2BE9-7602-4BEE-B03A-3EF83829B92C}"/>
          </ac:spMkLst>
        </pc:spChg>
      </pc:sldChg>
      <pc:sldChg chg="addSp delSp modSp add mod">
        <pc:chgData name="mahmut özaydın" userId="3d16020956baa7e9" providerId="LiveId" clId="{94EE8BEE-4858-4AC1-B5A5-C75190D76D2C}" dt="2020-03-10T07:27:48.604" v="4474" actId="20577"/>
        <pc:sldMkLst>
          <pc:docMk/>
          <pc:sldMk cId="1577373147" sldId="327"/>
        </pc:sldMkLst>
        <pc:spChg chg="del">
          <ac:chgData name="mahmut özaydın" userId="3d16020956baa7e9" providerId="LiveId" clId="{94EE8BEE-4858-4AC1-B5A5-C75190D76D2C}" dt="2020-03-09T21:08:41.897" v="4157" actId="478"/>
          <ac:spMkLst>
            <pc:docMk/>
            <pc:sldMk cId="1577373147" sldId="327"/>
            <ac:spMk id="2" creationId="{AA926209-0471-41F2-B770-58AE7A1786CE}"/>
          </ac:spMkLst>
        </pc:spChg>
        <pc:spChg chg="mod">
          <ac:chgData name="mahmut özaydın" userId="3d16020956baa7e9" providerId="LiveId" clId="{94EE8BEE-4858-4AC1-B5A5-C75190D76D2C}" dt="2020-03-10T07:27:48.604" v="4474" actId="20577"/>
          <ac:spMkLst>
            <pc:docMk/>
            <pc:sldMk cId="1577373147" sldId="327"/>
            <ac:spMk id="3" creationId="{86733EB9-AF3E-4BF2-A091-31C0E4FF32DF}"/>
          </ac:spMkLst>
        </pc:spChg>
        <pc:spChg chg="add mod">
          <ac:chgData name="mahmut özaydın" userId="3d16020956baa7e9" providerId="LiveId" clId="{94EE8BEE-4858-4AC1-B5A5-C75190D76D2C}" dt="2020-03-09T18:25:11.573" v="3820" actId="1076"/>
          <ac:spMkLst>
            <pc:docMk/>
            <pc:sldMk cId="1577373147" sldId="327"/>
            <ac:spMk id="4" creationId="{0D152B2F-0293-4E0F-8A6D-EBCE92A50067}"/>
          </ac:spMkLst>
        </pc:spChg>
      </pc:sldChg>
      <pc:sldChg chg="addSp delSp modSp add mod">
        <pc:chgData name="mahmut özaydın" userId="3d16020956baa7e9" providerId="LiveId" clId="{94EE8BEE-4858-4AC1-B5A5-C75190D76D2C}" dt="2020-03-10T07:27:52.602" v="4475" actId="20577"/>
        <pc:sldMkLst>
          <pc:docMk/>
          <pc:sldMk cId="1689971676" sldId="328"/>
        </pc:sldMkLst>
        <pc:spChg chg="del">
          <ac:chgData name="mahmut özaydın" userId="3d16020956baa7e9" providerId="LiveId" clId="{94EE8BEE-4858-4AC1-B5A5-C75190D76D2C}" dt="2020-03-09T18:23:51.231" v="3807" actId="478"/>
          <ac:spMkLst>
            <pc:docMk/>
            <pc:sldMk cId="1689971676" sldId="328"/>
            <ac:spMk id="2" creationId="{E7BF671F-610C-4174-8E62-CF399A7D261D}"/>
          </ac:spMkLst>
        </pc:spChg>
        <pc:spChg chg="mod">
          <ac:chgData name="mahmut özaydın" userId="3d16020956baa7e9" providerId="LiveId" clId="{94EE8BEE-4858-4AC1-B5A5-C75190D76D2C}" dt="2020-03-10T07:27:52.602" v="4475" actId="20577"/>
          <ac:spMkLst>
            <pc:docMk/>
            <pc:sldMk cId="1689971676" sldId="328"/>
            <ac:spMk id="3" creationId="{489E00A7-1123-40F5-A4DD-B4ED58E9486F}"/>
          </ac:spMkLst>
        </pc:spChg>
        <pc:spChg chg="add mod">
          <ac:chgData name="mahmut özaydın" userId="3d16020956baa7e9" providerId="LiveId" clId="{94EE8BEE-4858-4AC1-B5A5-C75190D76D2C}" dt="2020-03-09T18:23:45.493" v="3806" actId="20577"/>
          <ac:spMkLst>
            <pc:docMk/>
            <pc:sldMk cId="1689971676" sldId="328"/>
            <ac:spMk id="4" creationId="{4734327A-2D4F-4C29-83B3-B42CC06BF2A2}"/>
          </ac:spMkLst>
        </pc:spChg>
      </pc:sldChg>
      <pc:sldChg chg="modSp add mod">
        <pc:chgData name="mahmut özaydın" userId="3d16020956baa7e9" providerId="LiveId" clId="{94EE8BEE-4858-4AC1-B5A5-C75190D76D2C}" dt="2020-03-09T18:39:21.929" v="4081" actId="20577"/>
        <pc:sldMkLst>
          <pc:docMk/>
          <pc:sldMk cId="1466633658" sldId="329"/>
        </pc:sldMkLst>
        <pc:spChg chg="mod">
          <ac:chgData name="mahmut özaydın" userId="3d16020956baa7e9" providerId="LiveId" clId="{94EE8BEE-4858-4AC1-B5A5-C75190D76D2C}" dt="2020-03-09T18:28:07.300" v="3840" actId="207"/>
          <ac:spMkLst>
            <pc:docMk/>
            <pc:sldMk cId="1466633658" sldId="329"/>
            <ac:spMk id="2" creationId="{055CF9F2-0CD5-4D1B-B8D6-4E2F47A24DDA}"/>
          </ac:spMkLst>
        </pc:spChg>
        <pc:spChg chg="mod">
          <ac:chgData name="mahmut özaydın" userId="3d16020956baa7e9" providerId="LiveId" clId="{94EE8BEE-4858-4AC1-B5A5-C75190D76D2C}" dt="2020-03-09T18:39:21.929" v="4081" actId="20577"/>
          <ac:spMkLst>
            <pc:docMk/>
            <pc:sldMk cId="1466633658" sldId="329"/>
            <ac:spMk id="3" creationId="{3CC010E6-054B-4A0F-91D0-1C16FAE3799D}"/>
          </ac:spMkLst>
        </pc:spChg>
      </pc:sldChg>
      <pc:sldChg chg="addSp delSp modSp add mod">
        <pc:chgData name="mahmut özaydın" userId="3d16020956baa7e9" providerId="LiveId" clId="{94EE8BEE-4858-4AC1-B5A5-C75190D76D2C}" dt="2020-03-10T07:29:00.492" v="4492" actId="20577"/>
        <pc:sldMkLst>
          <pc:docMk/>
          <pc:sldMk cId="10511687" sldId="330"/>
        </pc:sldMkLst>
        <pc:spChg chg="del">
          <ac:chgData name="mahmut özaydın" userId="3d16020956baa7e9" providerId="LiveId" clId="{94EE8BEE-4858-4AC1-B5A5-C75190D76D2C}" dt="2020-03-09T21:17:39.750" v="4338" actId="478"/>
          <ac:spMkLst>
            <pc:docMk/>
            <pc:sldMk cId="10511687" sldId="330"/>
            <ac:spMk id="2" creationId="{682509B0-CA58-47E0-ADBB-E4D27587E0E7}"/>
          </ac:spMkLst>
        </pc:spChg>
        <pc:spChg chg="mod">
          <ac:chgData name="mahmut özaydın" userId="3d16020956baa7e9" providerId="LiveId" clId="{94EE8BEE-4858-4AC1-B5A5-C75190D76D2C}" dt="2020-03-10T07:29:00.492" v="4492" actId="20577"/>
          <ac:spMkLst>
            <pc:docMk/>
            <pc:sldMk cId="10511687" sldId="330"/>
            <ac:spMk id="3" creationId="{B370C01A-675C-44C4-9D97-BF08AE3224B7}"/>
          </ac:spMkLst>
        </pc:spChg>
        <pc:spChg chg="add mod">
          <ac:chgData name="mahmut özaydın" userId="3d16020956baa7e9" providerId="LiveId" clId="{94EE8BEE-4858-4AC1-B5A5-C75190D76D2C}" dt="2020-03-09T21:19:59.689" v="4352" actId="1076"/>
          <ac:spMkLst>
            <pc:docMk/>
            <pc:sldMk cId="10511687" sldId="330"/>
            <ac:spMk id="4" creationId="{1E3DE855-A4AA-410D-8288-1D01204E20A2}"/>
          </ac:spMkLst>
        </pc:spChg>
      </pc:sldChg>
      <pc:sldChg chg="delSp modSp add del mod">
        <pc:chgData name="mahmut özaydın" userId="3d16020956baa7e9" providerId="LiveId" clId="{94EE8BEE-4858-4AC1-B5A5-C75190D76D2C}" dt="2020-03-09T21:17:22.350" v="4335" actId="2696"/>
        <pc:sldMkLst>
          <pc:docMk/>
          <pc:sldMk cId="3229678413" sldId="330"/>
        </pc:sldMkLst>
        <pc:spChg chg="del">
          <ac:chgData name="mahmut özaydın" userId="3d16020956baa7e9" providerId="LiveId" clId="{94EE8BEE-4858-4AC1-B5A5-C75190D76D2C}" dt="2020-03-09T21:15:06.579" v="4332" actId="478"/>
          <ac:spMkLst>
            <pc:docMk/>
            <pc:sldMk cId="3229678413" sldId="330"/>
            <ac:spMk id="2" creationId="{089437F0-62A9-4F77-AC40-D18A44D2C93A}"/>
          </ac:spMkLst>
        </pc:spChg>
        <pc:spChg chg="mod">
          <ac:chgData name="mahmut özaydın" userId="3d16020956baa7e9" providerId="LiveId" clId="{94EE8BEE-4858-4AC1-B5A5-C75190D76D2C}" dt="2020-03-09T21:17:16.803" v="4334"/>
          <ac:spMkLst>
            <pc:docMk/>
            <pc:sldMk cId="3229678413" sldId="330"/>
            <ac:spMk id="3" creationId="{4DEDB7C3-E7FB-4EB4-B594-AD00016D9D41}"/>
          </ac:spMkLst>
        </pc:spChg>
      </pc:sldChg>
      <pc:sldChg chg="delSp modSp add mod">
        <pc:chgData name="mahmut özaydın" userId="3d16020956baa7e9" providerId="LiveId" clId="{94EE8BEE-4858-4AC1-B5A5-C75190D76D2C}" dt="2020-03-10T08:16:33.900" v="4625" actId="1076"/>
        <pc:sldMkLst>
          <pc:docMk/>
          <pc:sldMk cId="1648415236" sldId="331"/>
        </pc:sldMkLst>
        <pc:spChg chg="del">
          <ac:chgData name="mahmut özaydın" userId="3d16020956baa7e9" providerId="LiveId" clId="{94EE8BEE-4858-4AC1-B5A5-C75190D76D2C}" dt="2020-03-10T08:16:30.925" v="4624" actId="478"/>
          <ac:spMkLst>
            <pc:docMk/>
            <pc:sldMk cId="1648415236" sldId="331"/>
            <ac:spMk id="2" creationId="{D9ED7D9C-5403-45A6-91D9-D43FC36A6E81}"/>
          </ac:spMkLst>
        </pc:spChg>
        <pc:spChg chg="mod">
          <ac:chgData name="mahmut özaydın" userId="3d16020956baa7e9" providerId="LiveId" clId="{94EE8BEE-4858-4AC1-B5A5-C75190D76D2C}" dt="2020-03-10T08:16:33.900" v="4625" actId="1076"/>
          <ac:spMkLst>
            <pc:docMk/>
            <pc:sldMk cId="1648415236" sldId="331"/>
            <ac:spMk id="3" creationId="{EE2CDD52-412E-4D0B-8D30-7496D0B4500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AE824-5B8C-49FD-A31F-68EFE6C8EED4}" type="datetimeFigureOut">
              <a:rPr lang="tr-TR" smtClean="0"/>
              <a:t>15.08.2021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0C995-5876-4913-970D-85D6E6025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4625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30C995-5876-4913-970D-85D6E6025633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3034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53ED79-54F2-4C6C-8DEC-7EBE1F1B9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421D8F3-79C0-4B22-9D8E-EADA73E9A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D5E87F-2741-4094-91DF-7BFACE3EB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15.08.2021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4FC135-9182-48C5-9CE6-616FD498F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1C9B615-5F84-4E6F-A393-5C34CD56C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387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123141-2FF4-4A65-894A-E324D06C3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E1EB35D-C8B4-4293-8CF7-CF622DAFB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B7C9853-A749-49A7-B353-0A072138B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15.08.2021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94C5A88-B9E8-42B4-9C17-C1B68D42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8CF2FB6-A598-4B41-8CA0-9B87BF6D6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062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D85F51E-BC8D-4CC6-8845-AF413A22EA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2C42576-1922-4370-9CD2-7C8DE165A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B1FFF85-29F8-41DE-93C7-6929F01BB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15.08.2021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54989E2-3540-45A5-95EF-7909790A6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6F1B0E-68FC-44AB-BC6C-EF090239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893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5FF862-F4ED-4B9B-A4A2-E4F3212E1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87BE49-B8C5-449D-A71F-A66FA6A7A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903AD14-5DB8-43B9-96B7-513900993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15.08.2021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2A74F92-109A-4CBB-A0C4-A1756170F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EB1B15-C6F5-4EAE-B1E4-68DC2E75D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1637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32FC6F-90ED-4C65-89BB-B4AD9A9DA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2CEF01E-D31F-46CF-810D-E779AD81F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18C1A64-9634-49E4-A459-9D70702C0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15.08.2021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2BFA94C-2969-4D7C-BBC5-93ACE1EAE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859AAB-44D5-4F97-9BD2-930E1F8C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664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133120-CDD3-47F6-8BE0-37864BE32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AE99F8-5500-4C01-BE59-AECCB50B8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24FD42B-9472-4900-AAB1-4AE21F974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93EBD39-9BED-419E-839C-844005632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15.08.2021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90F1F8D-F5C9-425E-8889-C8CE8D8DB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EF1235D-69C8-432F-BA3F-F7F4178C0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75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BB697F-63CC-498C-AD4C-BB805BB6A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D7681D9-C245-4534-80DF-5D3082C50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1EB8336-8155-4709-BF1B-D59A6CBB7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75BE13D-26D7-4ADE-825C-7F162DEB1B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9FA17E7-5A67-4180-90CA-5C39D60130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5412562-87E9-494B-8FE8-78F951E1D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15.08.2021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B6F484B-CA8F-4A0F-8912-559A8C130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4981585-D872-4CF5-A0B4-4401BC7F8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60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0A7BF8-2B0B-4ADF-A223-10A934747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326C3AE-4865-4E43-A35A-3EF180803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15.08.2021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C62F447-EA56-4100-A3CC-8A7E5C5FE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59AB873-6DCF-49F8-A8A9-8F0EBCD7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474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CDE6E13-A6FF-4AF8-8A78-09C98BF7E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15.08.2021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C9A7C6D-E059-4667-A49C-79AD1D26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37984F0-700F-46FB-9B34-575BD483C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688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67DAD3-B150-47A6-A1A7-E966528EB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A38FA9-910E-4F2F-902F-CF45B6ADB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5544217-5C36-4F00-8DE7-6E26D59CE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4D4D0B8-F75B-4357-B55D-9CE3190A8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15.08.2021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5606BE-B722-4756-8F38-0A5D6D46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288C3BA-8443-4234-9D74-38B36080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059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77FD6E-8833-4858-B619-2307ABBBD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174A9A8-0F30-4C98-8C67-68CC875684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D8FC6E0-1945-4AB3-B0CE-A2E27E5EE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30391A8-04E4-4E7C-BDB3-8865D1672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15.08.2021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C21D745-C564-44F7-8958-A5CF6D98E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02EEA01-C86D-49CE-A953-1D7832DC9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21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C2DD882-C546-44B4-B9E0-01206E51F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743E94F-ADDA-4285-92AA-7029289CD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53C1070-621A-4DB4-B0AA-870586253D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F79EF-4BB6-440B-9030-B02F39507FC6}" type="datetimeFigureOut">
              <a:rPr lang="tr-TR" smtClean="0"/>
              <a:t>15.08.2021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D9D8F94-7E0F-4154-AD24-49EF0EB23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32BAA96-B731-40C5-9EAB-251E2ADFB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2732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tam.hacettepe.edu.tr/HATAM_HIV_AIDS_klinik_ozel_041217.pdf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limik.org.tr/wp-content/uploads/2017/10/K%C4%B1lavuzlar-E%C5%9Fli%C4%9Finde-Antiretroviral-Tedavi-ART-G%C3%BCl-Durmu%C5%9F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limik.org.tr/wp-content/uploads/2017/10/K%C4%B1lavuzlar-E%C5%9Fli%C4%9Finde-Antiretroviral-Tedavi-ART-G%C3%BCl-Durmu%C5%9F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r.wikipedia.org/wiki/Chlamydia_trachomatis" TargetMode="External"/><Relationship Id="rId2" Type="http://schemas.openxmlformats.org/officeDocument/2006/relationships/hyperlink" Target="https://tr.wikipedia.org/wiki/%C5%9Eankroid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tr.wikipedia.org/w/index.php?title=Trichomonas_vaginalis&amp;action=edit&amp;redlink=1" TargetMode="External"/><Relationship Id="rId5" Type="http://schemas.openxmlformats.org/officeDocument/2006/relationships/hyperlink" Target="https://tr.wikipedia.org/wiki/Sar%C4%B1l%C4%B1k" TargetMode="External"/><Relationship Id="rId4" Type="http://schemas.openxmlformats.org/officeDocument/2006/relationships/hyperlink" Target="https://tr.wikipedia.org/w/index.php?title=Ureaplasma_urealyticum&amp;action=edit&amp;redlink=1" TargetMode="Externa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std/treatment/SexualHistory.pdf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std/treatment/SexualHistory.pdf" TargetMode="External"/><Relationship Id="rId2" Type="http://schemas.openxmlformats.org/officeDocument/2006/relationships/hyperlink" Target="https://www.cdc.gov/std/default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18BB31-EA8F-4B2F-917B-DE3A78103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9803"/>
            <a:ext cx="9144000" cy="2387600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  <a:latin typeface="Serif"/>
              </a:rPr>
              <a:t>Cinsel Yolla Bulaşan Hastalıklar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85DC2A7-1D11-4D41-8BFD-2FC03D77BE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Serif"/>
              </a:rPr>
              <a:t>Arş. Gör. Dr. Mahmut ÖZAYDIN</a:t>
            </a:r>
          </a:p>
          <a:p>
            <a:r>
              <a:rPr lang="tr-TR" dirty="0">
                <a:solidFill>
                  <a:schemeClr val="tx2"/>
                </a:solidFill>
                <a:latin typeface="Serif"/>
              </a:rPr>
              <a:t>KTÜ Tıp Fakültesi</a:t>
            </a:r>
          </a:p>
          <a:p>
            <a:r>
              <a:rPr lang="tr-TR" dirty="0">
                <a:solidFill>
                  <a:schemeClr val="tx2"/>
                </a:solidFill>
                <a:latin typeface="Serif"/>
              </a:rPr>
              <a:t>Aile Hekimliği Anabilim Dalı</a:t>
            </a:r>
          </a:p>
          <a:p>
            <a:r>
              <a:rPr lang="tr-TR" dirty="0">
                <a:solidFill>
                  <a:schemeClr val="tx2"/>
                </a:solidFill>
                <a:latin typeface="Serif"/>
              </a:rPr>
              <a:t>10.03.2020</a:t>
            </a:r>
          </a:p>
        </p:txBody>
      </p:sp>
    </p:spTree>
    <p:extLst>
      <p:ext uri="{BB962C8B-B14F-4D97-AF65-F5344CB8AC3E}">
        <p14:creationId xmlns:p14="http://schemas.microsoft.com/office/powerpoint/2010/main" val="2109791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91CCE5-35B3-4515-816C-CF16C62A6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solidFill>
                  <a:schemeClr val="accent1"/>
                </a:solidFill>
                <a:latin typeface="Serif"/>
              </a:rPr>
              <a:t>Tedavi </a:t>
            </a:r>
          </a:p>
        </p:txBody>
      </p:sp>
      <p:pic>
        <p:nvPicPr>
          <p:cNvPr id="5" name="İçerik Yer Tutucusu 4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7069B5C7-DB73-46E5-9122-0083CB388D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620" y="1813560"/>
            <a:ext cx="8694420" cy="3710939"/>
          </a:xfrm>
        </p:spPr>
      </p:pic>
      <p:sp>
        <p:nvSpPr>
          <p:cNvPr id="11" name="Metin kutusu 10">
            <a:extLst>
              <a:ext uri="{FF2B5EF4-FFF2-40B4-BE49-F238E27FC236}">
                <a16:creationId xmlns:a16="http://schemas.microsoft.com/office/drawing/2014/main" id="{7AF789F3-6660-4FBE-A140-9C1F367CBB48}"/>
              </a:ext>
            </a:extLst>
          </p:cNvPr>
          <p:cNvSpPr txBox="1"/>
          <p:nvPr/>
        </p:nvSpPr>
        <p:spPr>
          <a:xfrm>
            <a:off x="2720340" y="6246654"/>
            <a:ext cx="10332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Workowski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KA, Bolan GA; Centers for Disease Control and Prevention. Sexually transmitted diseases treatment guidelines, 2015. MMWR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Recomm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Rep 2015; 64(RR-03):1–137.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3506331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70C01A-675C-44C4-9D97-BF08AE322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Eşler birlikte tedavi edilmek için bir üst basamağa sevk edilir*</a:t>
            </a:r>
          </a:p>
          <a:p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1E3DE855-A4AA-410D-8288-1D01204E20A2}"/>
              </a:ext>
            </a:extLst>
          </p:cNvPr>
          <p:cNvSpPr txBox="1"/>
          <p:nvPr/>
        </p:nvSpPr>
        <p:spPr>
          <a:xfrm>
            <a:off x="3276600" y="6263639"/>
            <a:ext cx="8343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Gerbase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AC, R.J.,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Heymann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DH,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Berkley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SF,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Piot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P., Global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prevalence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incidence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estimates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of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selected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curable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STDs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Sex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Transm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Infect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1998;74(1):12-6.</a:t>
            </a:r>
          </a:p>
        </p:txBody>
      </p:sp>
    </p:spTree>
    <p:extLst>
      <p:ext uri="{BB962C8B-B14F-4D97-AF65-F5344CB8AC3E}">
        <p14:creationId xmlns:p14="http://schemas.microsoft.com/office/powerpoint/2010/main" val="10511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FB146D-DEAE-443D-ADFB-8A55A8AB3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2. Bakteriyel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Vaginozis</a:t>
            </a:r>
            <a:endParaRPr lang="tr-TR" dirty="0">
              <a:solidFill>
                <a:srgbClr val="FF0000"/>
              </a:solidFill>
              <a:latin typeface="Serif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6722EE-12EE-400B-AE77-88DA0EA39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Serif"/>
              </a:rPr>
              <a:t>Bakteriyel </a:t>
            </a:r>
            <a:r>
              <a:rPr lang="tr-TR" dirty="0" err="1">
                <a:latin typeface="Serif"/>
              </a:rPr>
              <a:t>vajinozis</a:t>
            </a:r>
            <a:r>
              <a:rPr lang="tr-TR" dirty="0">
                <a:latin typeface="Serif"/>
              </a:rPr>
              <a:t> 15-44 yaş arasındaki kadınlarda en sık görülen vajinal hastalıktır. Olguların çoğunda </a:t>
            </a:r>
            <a:r>
              <a:rPr lang="tr-TR" dirty="0" err="1">
                <a:latin typeface="Serif"/>
              </a:rPr>
              <a:t>Gardnella</a:t>
            </a:r>
            <a:r>
              <a:rPr lang="tr-TR" dirty="0">
                <a:latin typeface="Serif"/>
              </a:rPr>
              <a:t> enfeksiyonu görüldüğü için </a:t>
            </a:r>
            <a:r>
              <a:rPr lang="tr-TR" dirty="0" err="1">
                <a:latin typeface="Serif"/>
              </a:rPr>
              <a:t>gardnerella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vajiniti</a:t>
            </a:r>
            <a:r>
              <a:rPr lang="tr-TR" dirty="0">
                <a:latin typeface="Serif"/>
              </a:rPr>
              <a:t> olarak da bilinmektedir*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Bakteriyel </a:t>
            </a:r>
            <a:r>
              <a:rPr lang="tr-TR" dirty="0" err="1">
                <a:latin typeface="Serif"/>
              </a:rPr>
              <a:t>vajinozis</a:t>
            </a:r>
            <a:r>
              <a:rPr lang="tr-TR" dirty="0">
                <a:latin typeface="Serif"/>
              </a:rPr>
              <a:t> (BV), normal vajinal florada çoğunlukta olan </a:t>
            </a:r>
            <a:r>
              <a:rPr lang="tr-TR" dirty="0" err="1">
                <a:latin typeface="Serif"/>
              </a:rPr>
              <a:t>laktobasillerin</a:t>
            </a:r>
            <a:r>
              <a:rPr lang="tr-TR" dirty="0">
                <a:latin typeface="Serif"/>
              </a:rPr>
              <a:t> azalması sonucu </a:t>
            </a:r>
            <a:r>
              <a:rPr lang="tr-TR" dirty="0" err="1">
                <a:latin typeface="Serif"/>
              </a:rPr>
              <a:t>vajen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pH’ının</a:t>
            </a:r>
            <a:r>
              <a:rPr lang="tr-TR" dirty="0">
                <a:latin typeface="Serif"/>
              </a:rPr>
              <a:t> yükselmesi ve normalde çok az bulunan </a:t>
            </a:r>
            <a:r>
              <a:rPr lang="tr-TR" dirty="0" err="1">
                <a:latin typeface="Serif"/>
              </a:rPr>
              <a:t>Gardnerella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vajinalis</a:t>
            </a:r>
            <a:r>
              <a:rPr lang="tr-TR" dirty="0">
                <a:latin typeface="Serif"/>
              </a:rPr>
              <a:t>, anaerobik bakteriler, </a:t>
            </a:r>
            <a:r>
              <a:rPr lang="tr-TR" dirty="0" err="1">
                <a:latin typeface="Serif"/>
              </a:rPr>
              <a:t>Mikoplazma</a:t>
            </a:r>
            <a:r>
              <a:rPr lang="tr-TR" dirty="0">
                <a:latin typeface="Serif"/>
              </a:rPr>
              <a:t> ve </a:t>
            </a:r>
            <a:r>
              <a:rPr lang="tr-TR" dirty="0" err="1">
                <a:latin typeface="Serif"/>
              </a:rPr>
              <a:t>Mobiluncus</a:t>
            </a:r>
            <a:r>
              <a:rPr lang="tr-TR" dirty="0">
                <a:latin typeface="Serif"/>
              </a:rPr>
              <a:t> türleri gibi mikroorganizmaların aşırı çoğalması ile karakterize </a:t>
            </a:r>
            <a:r>
              <a:rPr lang="tr-TR" dirty="0" err="1">
                <a:latin typeface="Serif"/>
              </a:rPr>
              <a:t>polimikrobial</a:t>
            </a:r>
            <a:r>
              <a:rPr lang="tr-TR" dirty="0">
                <a:latin typeface="Serif"/>
              </a:rPr>
              <a:t> bir hastalıktır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Hastaların yaklaşık yarısı </a:t>
            </a:r>
            <a:r>
              <a:rPr lang="tr-TR" dirty="0" err="1">
                <a:latin typeface="Serif"/>
              </a:rPr>
              <a:t>asemptomatiktir</a:t>
            </a:r>
            <a:r>
              <a:rPr lang="tr-TR" dirty="0">
                <a:latin typeface="Serif"/>
              </a:rPr>
              <a:t> 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900E047D-F0D4-4E86-A349-1E75032E1781}"/>
              </a:ext>
            </a:extLst>
          </p:cNvPr>
          <p:cNvSpPr txBox="1"/>
          <p:nvPr/>
        </p:nvSpPr>
        <p:spPr>
          <a:xfrm>
            <a:off x="3506679" y="6311900"/>
            <a:ext cx="11097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*Danışman N. ve ark. Bakteriyel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Vajinozis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Tedavisinin İzlenmesinde Basit Metotlar: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Clue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Cell-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Whiff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Testi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Mikrobiyol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Bülten 28: 113-117, 1994 (Ankara).</a:t>
            </a:r>
          </a:p>
        </p:txBody>
      </p:sp>
    </p:spTree>
    <p:extLst>
      <p:ext uri="{BB962C8B-B14F-4D97-AF65-F5344CB8AC3E}">
        <p14:creationId xmlns:p14="http://schemas.microsoft.com/office/powerpoint/2010/main" val="3558600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1ED2CD-CFD7-4FCA-ACFE-69269C190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solidFill>
                  <a:schemeClr val="accent1"/>
                </a:solidFill>
                <a:latin typeface="Serif"/>
              </a:rPr>
              <a:t>Bakteriyel </a:t>
            </a:r>
            <a:r>
              <a:rPr lang="tr-TR" sz="2800" dirty="0" err="1">
                <a:solidFill>
                  <a:schemeClr val="accent1"/>
                </a:solidFill>
                <a:latin typeface="Serif"/>
              </a:rPr>
              <a:t>vaginozis'in</a:t>
            </a:r>
            <a:r>
              <a:rPr lang="tr-TR" sz="2800" dirty="0">
                <a:solidFill>
                  <a:schemeClr val="accent1"/>
                </a:solidFill>
                <a:latin typeface="Serif"/>
              </a:rPr>
              <a:t> tanı kriterleri: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B8F68F-78EF-4BE6-A9DB-90A2A732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1- Homojen, ince, süt gibi, gri, kötü kokulu, </a:t>
            </a:r>
            <a:r>
              <a:rPr lang="tr-TR" dirty="0" err="1"/>
              <a:t>vaginal</a:t>
            </a:r>
            <a:r>
              <a:rPr lang="tr-TR" dirty="0"/>
              <a:t> duvarlara yapışan ancak silinebilen bir akıntı varlığı</a:t>
            </a:r>
          </a:p>
          <a:p>
            <a:r>
              <a:rPr lang="tr-TR" dirty="0"/>
              <a:t>2- </a:t>
            </a:r>
            <a:r>
              <a:rPr lang="tr-TR" dirty="0" err="1"/>
              <a:t>Vajen</a:t>
            </a:r>
            <a:r>
              <a:rPr lang="tr-TR" dirty="0"/>
              <a:t> </a:t>
            </a:r>
            <a:r>
              <a:rPr lang="tr-TR" dirty="0" err="1"/>
              <a:t>pH’ının</a:t>
            </a:r>
            <a:r>
              <a:rPr lang="tr-TR" dirty="0"/>
              <a:t> 4.5'dan büyük olması</a:t>
            </a:r>
          </a:p>
          <a:p>
            <a:r>
              <a:rPr lang="tr-TR" dirty="0"/>
              <a:t>3- Pozitif amin koku testi (</a:t>
            </a:r>
            <a:r>
              <a:rPr lang="tr-TR" dirty="0" err="1"/>
              <a:t>vaginal</a:t>
            </a:r>
            <a:r>
              <a:rPr lang="tr-TR" dirty="0"/>
              <a:t> akıntı %10 potasyum hidroksit (KOH) ile karıştırıldığında bayat balık kokusuna benzer özel amin kokusu varlığı - </a:t>
            </a:r>
            <a:r>
              <a:rPr lang="tr-TR" dirty="0" err="1"/>
              <a:t>Whiff</a:t>
            </a:r>
            <a:r>
              <a:rPr lang="tr-TR" dirty="0"/>
              <a:t> Testi) </a:t>
            </a:r>
          </a:p>
          <a:p>
            <a:r>
              <a:rPr lang="tr-TR" dirty="0"/>
              <a:t>4- </a:t>
            </a:r>
            <a:r>
              <a:rPr lang="tr-TR" dirty="0" err="1"/>
              <a:t>Vaginal</a:t>
            </a:r>
            <a:r>
              <a:rPr lang="tr-TR" dirty="0"/>
              <a:t> akıntıdan %0.9 </a:t>
            </a:r>
            <a:r>
              <a:rPr lang="tr-TR" dirty="0" err="1"/>
              <a:t>NaCl</a:t>
            </a:r>
            <a:r>
              <a:rPr lang="tr-TR" dirty="0"/>
              <a:t> ile karıştırılıp hazırlanan taze preparatta “ipucu </a:t>
            </a:r>
            <a:r>
              <a:rPr lang="tr-TR" dirty="0" err="1"/>
              <a:t>hücreleri”nin</a:t>
            </a:r>
            <a:r>
              <a:rPr lang="tr-TR" dirty="0"/>
              <a:t> görülmesi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Bakteriyel </a:t>
            </a:r>
            <a:r>
              <a:rPr lang="tr-TR" dirty="0" err="1"/>
              <a:t>vaginozis</a:t>
            </a:r>
            <a:r>
              <a:rPr lang="tr-TR" dirty="0"/>
              <a:t> tanısı, bu dört kriterden üçünün bulunmasıyla konur</a:t>
            </a:r>
          </a:p>
        </p:txBody>
      </p:sp>
    </p:spTree>
    <p:extLst>
      <p:ext uri="{BB962C8B-B14F-4D97-AF65-F5344CB8AC3E}">
        <p14:creationId xmlns:p14="http://schemas.microsoft.com/office/powerpoint/2010/main" val="361647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570139-9616-4A98-B92D-5F5B325AE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solidFill>
                  <a:schemeClr val="accent1"/>
                </a:solidFill>
                <a:latin typeface="Serif"/>
              </a:rPr>
              <a:t>Bakteriyel </a:t>
            </a:r>
            <a:r>
              <a:rPr lang="tr-TR" sz="2800" dirty="0" err="1">
                <a:solidFill>
                  <a:schemeClr val="accent1"/>
                </a:solidFill>
                <a:latin typeface="Serif"/>
              </a:rPr>
              <a:t>vaginozis</a:t>
            </a:r>
            <a:r>
              <a:rPr lang="tr-TR" sz="2800" dirty="0">
                <a:solidFill>
                  <a:schemeClr val="accent1"/>
                </a:solidFill>
                <a:latin typeface="Serif"/>
              </a:rPr>
              <a:t> tedavi seçenekleri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E56DB4-7348-4993-854F-B9F7A8439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1- </a:t>
            </a:r>
            <a:r>
              <a:rPr lang="tr-TR" dirty="0" err="1"/>
              <a:t>Metronidazol</a:t>
            </a:r>
            <a:r>
              <a:rPr lang="tr-TR" dirty="0"/>
              <a:t>, 500 mg, oral, günde iki kez, yedi gün süreyle. </a:t>
            </a:r>
          </a:p>
          <a:p>
            <a:r>
              <a:rPr lang="tr-TR" dirty="0"/>
              <a:t>2- </a:t>
            </a:r>
            <a:r>
              <a:rPr lang="tr-TR" dirty="0" err="1"/>
              <a:t>Metronidazol</a:t>
            </a:r>
            <a:r>
              <a:rPr lang="tr-TR" dirty="0"/>
              <a:t>, 2 g oral, tek doz. (Yedi günlük tedavide başarı %95, tek doz tedavide başarı %84 'tür)</a:t>
            </a:r>
          </a:p>
          <a:p>
            <a:r>
              <a:rPr lang="tr-TR" dirty="0"/>
              <a:t>3- </a:t>
            </a:r>
            <a:r>
              <a:rPr lang="tr-TR" dirty="0" err="1"/>
              <a:t>Metronidazol</a:t>
            </a:r>
            <a:r>
              <a:rPr lang="tr-TR" dirty="0"/>
              <a:t> jel, %0.75, </a:t>
            </a:r>
            <a:r>
              <a:rPr lang="tr-TR" dirty="0" err="1"/>
              <a:t>intravaginal</a:t>
            </a:r>
            <a:r>
              <a:rPr lang="tr-TR" dirty="0"/>
              <a:t>, 5 g, günde iki kez, beş gün süreyle</a:t>
            </a:r>
          </a:p>
          <a:p>
            <a:r>
              <a:rPr lang="tr-TR" dirty="0"/>
              <a:t>4- </a:t>
            </a:r>
            <a:r>
              <a:rPr lang="tr-TR" dirty="0" err="1"/>
              <a:t>Klindamisin</a:t>
            </a:r>
            <a:r>
              <a:rPr lang="tr-TR" dirty="0"/>
              <a:t> krem, %2, </a:t>
            </a:r>
            <a:r>
              <a:rPr lang="tr-TR" dirty="0" err="1"/>
              <a:t>intravaginal</a:t>
            </a:r>
            <a:r>
              <a:rPr lang="tr-TR" dirty="0"/>
              <a:t>, 5 g, günde bir kez, gece, yedi gün süreyle </a:t>
            </a:r>
          </a:p>
          <a:p>
            <a:r>
              <a:rPr lang="tr-TR" dirty="0"/>
              <a:t>5- </a:t>
            </a:r>
            <a:r>
              <a:rPr lang="tr-TR" dirty="0" err="1"/>
              <a:t>Klindamisin</a:t>
            </a:r>
            <a:r>
              <a:rPr lang="tr-TR" dirty="0"/>
              <a:t>, 300 mg, oral, günde iki kez, yedi gün süreyle</a:t>
            </a:r>
          </a:p>
        </p:txBody>
      </p:sp>
    </p:spTree>
    <p:extLst>
      <p:ext uri="{BB962C8B-B14F-4D97-AF65-F5344CB8AC3E}">
        <p14:creationId xmlns:p14="http://schemas.microsoft.com/office/powerpoint/2010/main" val="1605091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26B80E-875B-4FA8-A904-D38DCEE68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Bakteriyel </a:t>
            </a:r>
            <a:r>
              <a:rPr lang="tr-TR" dirty="0" err="1"/>
              <a:t>vajinozisin</a:t>
            </a:r>
            <a:r>
              <a:rPr lang="tr-TR" dirty="0"/>
              <a:t> gebelikte rutin taraması yapılmamaktadır. Tespit edilirse </a:t>
            </a:r>
            <a:r>
              <a:rPr lang="tr-TR" dirty="0" err="1"/>
              <a:t>klindamisin</a:t>
            </a:r>
            <a:r>
              <a:rPr lang="tr-TR" dirty="0"/>
              <a:t> tedavisi önerilmektedir*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218C462D-56CB-4594-ADCA-85119D4CC626}"/>
              </a:ext>
            </a:extLst>
          </p:cNvPr>
          <p:cNvSpPr txBox="1"/>
          <p:nvPr/>
        </p:nvSpPr>
        <p:spPr>
          <a:xfrm>
            <a:off x="1144480" y="6176963"/>
            <a:ext cx="10209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*Nazlı ve ark. Bakteriyel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Vajinosis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Tedavi Protokollerinin Etkinlikleri ve Maliyetlerinin Karşılaştırılması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Comparasion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of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the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Cost-Effectivity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for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Bacterial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Vaginosis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Treatment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Protocols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. Selçuk Tıp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Derg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2015;31(2): 52-56 </a:t>
            </a:r>
          </a:p>
        </p:txBody>
      </p:sp>
    </p:spTree>
    <p:extLst>
      <p:ext uri="{BB962C8B-B14F-4D97-AF65-F5344CB8AC3E}">
        <p14:creationId xmlns:p14="http://schemas.microsoft.com/office/powerpoint/2010/main" val="4159865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3BC304-6330-42EE-BDB9-BC278CAC4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3.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Sifiliz</a:t>
            </a:r>
            <a:endParaRPr lang="tr-TR" dirty="0">
              <a:solidFill>
                <a:srgbClr val="FF0000"/>
              </a:solidFill>
              <a:latin typeface="Serif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7695652-0D74-490D-8715-FC504958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35" y="1523784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latin typeface="Serif"/>
              </a:rPr>
              <a:t>Cinsel ilişkiyle bulaşan, tüm iç organları ve deriyi tutan, zamanında tedavi edilmediğinde kronikleşen, bildirimi zorunlu bir hastalıktır.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Etkeni </a:t>
            </a:r>
            <a:r>
              <a:rPr lang="tr-TR" dirty="0" err="1">
                <a:latin typeface="Serif"/>
              </a:rPr>
              <a:t>Treponema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pallidum’dur</a:t>
            </a:r>
            <a:r>
              <a:rPr lang="tr-TR" dirty="0">
                <a:latin typeface="Serif"/>
              </a:rPr>
              <a:t>.</a:t>
            </a:r>
          </a:p>
          <a:p>
            <a:pPr marL="0" indent="0">
              <a:buNone/>
            </a:pPr>
            <a:r>
              <a:rPr lang="tr-TR" dirty="0">
                <a:latin typeface="Serif"/>
              </a:rPr>
              <a:t> </a:t>
            </a:r>
          </a:p>
          <a:p>
            <a:r>
              <a:rPr lang="tr-TR" dirty="0">
                <a:latin typeface="Serif"/>
              </a:rPr>
              <a:t>Cinsel ilişki dışında lezyonlarla direkt temas, kan transfüzyonu, gebelikte </a:t>
            </a:r>
            <a:r>
              <a:rPr lang="tr-TR" dirty="0" err="1">
                <a:latin typeface="Serif"/>
              </a:rPr>
              <a:t>transplasental</a:t>
            </a:r>
            <a:r>
              <a:rPr lang="tr-TR" dirty="0">
                <a:latin typeface="Serif"/>
              </a:rPr>
              <a:t> yolla veya doğum sırasında anneden bebeğe bulaş mümkündür.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Gebelerde </a:t>
            </a:r>
            <a:r>
              <a:rPr lang="tr-TR" dirty="0" err="1">
                <a:latin typeface="Serif"/>
              </a:rPr>
              <a:t>sifiliz</a:t>
            </a:r>
            <a:r>
              <a:rPr lang="tr-TR" dirty="0">
                <a:latin typeface="Serif"/>
              </a:rPr>
              <a:t> ve HIV taramalarının başlamasıyla anneden bebeğe bulaş görülmesi azalmıştır*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98A1125-E0BA-4268-8BDF-935FCD9CC1A1}"/>
              </a:ext>
            </a:extLst>
          </p:cNvPr>
          <p:cNvSpPr txBox="1"/>
          <p:nvPr/>
        </p:nvSpPr>
        <p:spPr>
          <a:xfrm>
            <a:off x="1982680" y="6311900"/>
            <a:ext cx="10209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Gottlieb SL, Newman LM, Amin A, Temmerman M,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Broutet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N. Sexually Transmitted Infections and Women's Sexual and Reproductive Health. International Journal of Gynecology and Obstetrics. (2013) 183-184. 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2405227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821569-994A-4CE4-BFF8-C67E602D2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475" y="1013001"/>
            <a:ext cx="10515600" cy="4351338"/>
          </a:xfrm>
        </p:spPr>
        <p:txBody>
          <a:bodyPr/>
          <a:lstStyle/>
          <a:p>
            <a:r>
              <a:rPr lang="tr-TR" dirty="0" err="1"/>
              <a:t>Serolojik</a:t>
            </a:r>
            <a:r>
              <a:rPr lang="tr-TR" dirty="0"/>
              <a:t> tanıda esas olan </a:t>
            </a:r>
            <a:r>
              <a:rPr lang="tr-TR" dirty="0" err="1"/>
              <a:t>nontreponemal</a:t>
            </a:r>
            <a:r>
              <a:rPr lang="tr-TR" dirty="0"/>
              <a:t> testlerle yapılan tarama ve ardından sonucun </a:t>
            </a:r>
            <a:r>
              <a:rPr lang="tr-TR" dirty="0" err="1"/>
              <a:t>treponemal</a:t>
            </a:r>
            <a:r>
              <a:rPr lang="tr-TR" dirty="0"/>
              <a:t> testlerle doğrulanmasıdır*. </a:t>
            </a:r>
          </a:p>
          <a:p>
            <a:endParaRPr lang="tr-TR" dirty="0"/>
          </a:p>
          <a:p>
            <a:r>
              <a:rPr lang="tr-TR" dirty="0" err="1"/>
              <a:t>Sifiliz</a:t>
            </a:r>
            <a:r>
              <a:rPr lang="tr-TR" dirty="0"/>
              <a:t> tanısında </a:t>
            </a:r>
            <a:r>
              <a:rPr lang="tr-TR" dirty="0" err="1"/>
              <a:t>serolojik</a:t>
            </a:r>
            <a:r>
              <a:rPr lang="tr-TR" dirty="0"/>
              <a:t> yöntemler, özellikle </a:t>
            </a:r>
            <a:r>
              <a:rPr lang="tr-TR" dirty="0" err="1"/>
              <a:t>nontreponemal</a:t>
            </a:r>
            <a:r>
              <a:rPr lang="tr-TR" dirty="0"/>
              <a:t> testler, klinik laboratuvarlarda en yaygın çalışılan testler arasındadır</a:t>
            </a:r>
          </a:p>
          <a:p>
            <a:endParaRPr lang="tr-TR" dirty="0"/>
          </a:p>
          <a:p>
            <a:r>
              <a:rPr lang="tr-TR" dirty="0" err="1"/>
              <a:t>Non-treponemal</a:t>
            </a:r>
            <a:r>
              <a:rPr lang="tr-TR" dirty="0"/>
              <a:t> testler için – RPR, VDRL kitleri ve </a:t>
            </a:r>
          </a:p>
          <a:p>
            <a:r>
              <a:rPr lang="tr-TR" dirty="0" err="1"/>
              <a:t>Treponemal</a:t>
            </a:r>
            <a:r>
              <a:rPr lang="tr-TR" dirty="0"/>
              <a:t> testler için – TPHA, TPPA, FTA-ABS kitleri kullanılmaktadır*.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FB05103D-2298-4B12-8F7F-E4B35AA3E1FF}"/>
              </a:ext>
            </a:extLst>
          </p:cNvPr>
          <p:cNvSpPr txBox="1"/>
          <p:nvPr/>
        </p:nvSpPr>
        <p:spPr>
          <a:xfrm>
            <a:off x="3781887" y="6311900"/>
            <a:ext cx="10515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Tucker JD, Bu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Jin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, Brown LB et al. Accelerating worldwide syphilis screening through rapid testing: a systematic review. The Lancet Infect Dis 2010:10:381-386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2342768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ABA06B-AACD-4235-878D-D616092F4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>
                <a:solidFill>
                  <a:srgbClr val="FF0000"/>
                </a:solidFill>
                <a:latin typeface="Serif"/>
              </a:rPr>
              <a:t>Sifiliz</a:t>
            </a:r>
            <a:r>
              <a:rPr lang="tr-TR" sz="3200" dirty="0">
                <a:solidFill>
                  <a:srgbClr val="FF0000"/>
                </a:solidFill>
                <a:latin typeface="Serif"/>
              </a:rPr>
              <a:t> </a:t>
            </a:r>
            <a:r>
              <a:rPr lang="tr-TR" sz="3200" dirty="0" err="1">
                <a:solidFill>
                  <a:srgbClr val="FF0000"/>
                </a:solidFill>
                <a:latin typeface="Serif"/>
              </a:rPr>
              <a:t>serolojik</a:t>
            </a:r>
            <a:r>
              <a:rPr lang="tr-TR" sz="3200" dirty="0">
                <a:solidFill>
                  <a:srgbClr val="FF0000"/>
                </a:solidFill>
                <a:latin typeface="Serif"/>
              </a:rPr>
              <a:t> testlerinin kullanım </a:t>
            </a:r>
            <a:r>
              <a:rPr lang="tr-TR" sz="3200" dirty="0" err="1">
                <a:solidFill>
                  <a:srgbClr val="FF0000"/>
                </a:solidFill>
                <a:latin typeface="Serif"/>
              </a:rPr>
              <a:t>endikasyonları</a:t>
            </a:r>
            <a:r>
              <a:rPr lang="tr-TR" sz="3200" dirty="0"/>
              <a:t>*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606869-C852-46D9-981E-0FB9D11BC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tr-TR" dirty="0" err="1">
                <a:latin typeface="Serif"/>
              </a:rPr>
              <a:t>Asemptomatik</a:t>
            </a:r>
            <a:r>
              <a:rPr lang="tr-TR" dirty="0">
                <a:latin typeface="Serif"/>
              </a:rPr>
              <a:t> bireyler (ör., gebeler) </a:t>
            </a:r>
          </a:p>
          <a:p>
            <a:pPr>
              <a:buFontTx/>
              <a:buChar char="-"/>
            </a:pPr>
            <a:r>
              <a:rPr lang="tr-TR" dirty="0">
                <a:latin typeface="Serif"/>
              </a:rPr>
              <a:t>Cinsel yolla bulaşan enfeksiyon riski olan bireyler </a:t>
            </a:r>
          </a:p>
          <a:p>
            <a:pPr>
              <a:buFontTx/>
              <a:buChar char="-"/>
            </a:pPr>
            <a:r>
              <a:rPr lang="tr-TR" dirty="0">
                <a:latin typeface="Serif"/>
              </a:rPr>
              <a:t>Kan, organ/doku </a:t>
            </a:r>
            <a:r>
              <a:rPr lang="tr-TR" dirty="0" err="1">
                <a:latin typeface="Serif"/>
              </a:rPr>
              <a:t>donörleri</a:t>
            </a:r>
            <a:r>
              <a:rPr lang="tr-TR" dirty="0">
                <a:latin typeface="Serif"/>
              </a:rPr>
              <a:t> </a:t>
            </a:r>
          </a:p>
          <a:p>
            <a:pPr>
              <a:buFontTx/>
              <a:buChar char="-"/>
            </a:pPr>
            <a:r>
              <a:rPr lang="tr-TR" dirty="0">
                <a:latin typeface="Serif"/>
              </a:rPr>
              <a:t>HIV ile </a:t>
            </a:r>
            <a:r>
              <a:rPr lang="tr-TR" dirty="0" err="1">
                <a:latin typeface="Serif"/>
              </a:rPr>
              <a:t>enfekte</a:t>
            </a:r>
            <a:r>
              <a:rPr lang="tr-TR" dirty="0">
                <a:latin typeface="Serif"/>
              </a:rPr>
              <a:t> kişiler </a:t>
            </a:r>
          </a:p>
          <a:p>
            <a:pPr>
              <a:buFontTx/>
              <a:buChar char="-"/>
            </a:pPr>
            <a:r>
              <a:rPr lang="tr-TR" dirty="0" err="1">
                <a:latin typeface="Serif"/>
              </a:rPr>
              <a:t>Genital</a:t>
            </a:r>
            <a:r>
              <a:rPr lang="tr-TR" dirty="0">
                <a:latin typeface="Serif"/>
              </a:rPr>
              <a:t> ülser varlığında </a:t>
            </a:r>
          </a:p>
          <a:p>
            <a:pPr>
              <a:buFontTx/>
              <a:buChar char="-"/>
            </a:pPr>
            <a:r>
              <a:rPr lang="tr-TR" dirty="0">
                <a:latin typeface="Serif"/>
              </a:rPr>
              <a:t>Kronik nörolojik hastalık varlığında </a:t>
            </a:r>
          </a:p>
          <a:p>
            <a:pPr>
              <a:buFontTx/>
              <a:buChar char="-"/>
            </a:pPr>
            <a:r>
              <a:rPr lang="tr-TR" dirty="0" err="1">
                <a:latin typeface="Serif"/>
              </a:rPr>
              <a:t>Nontreponemal</a:t>
            </a:r>
            <a:r>
              <a:rPr lang="tr-TR" dirty="0">
                <a:latin typeface="Serif"/>
              </a:rPr>
              <a:t> tarama testlerinde reaktif sonuç alındığında</a:t>
            </a:r>
          </a:p>
          <a:p>
            <a:pPr marL="0" indent="0">
              <a:buNone/>
            </a:pPr>
            <a:r>
              <a:rPr lang="tr-TR" dirty="0">
                <a:latin typeface="Serif"/>
              </a:rPr>
              <a:t>-  Enfeksiyonun aşamasını ve tedaviye yanıtı takip amacıyla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B92DF3F5-0D33-4A16-8F9E-EE190F8EAE0E}"/>
              </a:ext>
            </a:extLst>
          </p:cNvPr>
          <p:cNvSpPr txBox="1"/>
          <p:nvPr/>
        </p:nvSpPr>
        <p:spPr>
          <a:xfrm>
            <a:off x="1855433" y="6418555"/>
            <a:ext cx="10227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Pope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V.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Laboratory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diagnosis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of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syphilis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direct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fluorescentantibody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test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for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Treponema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pallidum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: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Garcia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LS,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Isenberg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D (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eds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).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Clinical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Microbiology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Procedures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Handbook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, 3rd ed., ASM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Press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, Washington D.C. 2010, p. 11.5.2.1 - 2</a:t>
            </a:r>
          </a:p>
        </p:txBody>
      </p:sp>
    </p:spTree>
    <p:extLst>
      <p:ext uri="{BB962C8B-B14F-4D97-AF65-F5344CB8AC3E}">
        <p14:creationId xmlns:p14="http://schemas.microsoft.com/office/powerpoint/2010/main" val="2669231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794EDF-C52A-49D0-8BC2-874051C12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1071245"/>
            <a:ext cx="10515600" cy="4351338"/>
          </a:xfrm>
        </p:spPr>
        <p:txBody>
          <a:bodyPr/>
          <a:lstStyle/>
          <a:p>
            <a:r>
              <a:rPr lang="tr-TR" dirty="0"/>
              <a:t>Tedavide seçkin antibiyotik penisilindir</a:t>
            </a:r>
          </a:p>
          <a:p>
            <a:endParaRPr lang="tr-TR" dirty="0"/>
          </a:p>
          <a:p>
            <a:r>
              <a:rPr lang="tr-TR" dirty="0" err="1"/>
              <a:t>Primer</a:t>
            </a:r>
            <a:r>
              <a:rPr lang="tr-TR" dirty="0"/>
              <a:t>, </a:t>
            </a:r>
            <a:r>
              <a:rPr lang="tr-TR" dirty="0" err="1"/>
              <a:t>sekonder</a:t>
            </a:r>
            <a:r>
              <a:rPr lang="tr-TR" dirty="0"/>
              <a:t> ve erken </a:t>
            </a:r>
            <a:r>
              <a:rPr lang="tr-TR" dirty="0" err="1"/>
              <a:t>latent</a:t>
            </a:r>
            <a:r>
              <a:rPr lang="tr-TR" dirty="0"/>
              <a:t> </a:t>
            </a:r>
            <a:r>
              <a:rPr lang="tr-TR" dirty="0" err="1"/>
              <a:t>sifilizde</a:t>
            </a:r>
            <a:r>
              <a:rPr lang="tr-TR" dirty="0"/>
              <a:t> </a:t>
            </a:r>
            <a:r>
              <a:rPr lang="tr-TR" dirty="0" err="1"/>
              <a:t>benzatin</a:t>
            </a:r>
            <a:r>
              <a:rPr lang="tr-TR" dirty="0"/>
              <a:t> penisilin G (2.4 milyon Ü, tek doz) </a:t>
            </a:r>
          </a:p>
          <a:p>
            <a:pPr lvl="1"/>
            <a:r>
              <a:rPr lang="tr-TR" dirty="0"/>
              <a:t>penisiline </a:t>
            </a:r>
            <a:r>
              <a:rPr lang="tr-TR" dirty="0" err="1"/>
              <a:t>allerjik</a:t>
            </a:r>
            <a:r>
              <a:rPr lang="tr-TR" dirty="0"/>
              <a:t> hastada penisilin yerine </a:t>
            </a:r>
          </a:p>
          <a:p>
            <a:pPr lvl="2"/>
            <a:r>
              <a:rPr lang="tr-TR" dirty="0" err="1"/>
              <a:t>doksisiklin</a:t>
            </a:r>
            <a:r>
              <a:rPr lang="tr-TR" dirty="0"/>
              <a:t> (2x100 mg, 2 hafta) veya </a:t>
            </a:r>
            <a:r>
              <a:rPr lang="tr-TR" dirty="0" err="1"/>
              <a:t>tetrasiklin</a:t>
            </a:r>
            <a:r>
              <a:rPr lang="tr-TR" dirty="0"/>
              <a:t> (4x500 mg, 2 hafta) kullanılır</a:t>
            </a:r>
          </a:p>
        </p:txBody>
      </p:sp>
    </p:spTree>
    <p:extLst>
      <p:ext uri="{BB962C8B-B14F-4D97-AF65-F5344CB8AC3E}">
        <p14:creationId xmlns:p14="http://schemas.microsoft.com/office/powerpoint/2010/main" val="229161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9E4A3E-6CA5-4497-ADAC-93F15CD93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solidFill>
                  <a:srgbClr val="FF0000"/>
                </a:solidFill>
                <a:latin typeface="Serif"/>
              </a:rPr>
              <a:t>Amaç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70ECC5-16A5-41AB-BD91-DE9E46850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Serif"/>
              </a:rPr>
              <a:t>Cinsel yolla bulaşan hastalıklar hakkında bilgi vermek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1147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0DEAF5-9E5A-4C61-8CDD-E4A30D9C4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4.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Gonore</a:t>
            </a:r>
            <a:endParaRPr lang="tr-TR" dirty="0">
              <a:solidFill>
                <a:srgbClr val="FF0000"/>
              </a:solidFill>
              <a:latin typeface="Serif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B652FF-7E1F-4957-95AE-FDF219DD1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Serif"/>
              </a:rPr>
              <a:t>Halk arasında “bel soğukluğu” olarak bilinen </a:t>
            </a:r>
            <a:r>
              <a:rPr lang="tr-TR" dirty="0" err="1">
                <a:latin typeface="Serif"/>
              </a:rPr>
              <a:t>gonore</a:t>
            </a:r>
            <a:r>
              <a:rPr lang="tr-TR" dirty="0">
                <a:latin typeface="Serif"/>
              </a:rPr>
              <a:t>, önceleri </a:t>
            </a:r>
            <a:r>
              <a:rPr lang="tr-TR" dirty="0" err="1">
                <a:latin typeface="Serif"/>
              </a:rPr>
              <a:t>sifilizin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üretrit</a:t>
            </a:r>
            <a:r>
              <a:rPr lang="tr-TR" dirty="0">
                <a:latin typeface="Serif"/>
              </a:rPr>
              <a:t> şeklindeki bir belirtisi olarak kabul edilmiş, 1831’den sonra ayrı bir hastalık olarak bildirilmiştir*</a:t>
            </a:r>
          </a:p>
          <a:p>
            <a:endParaRPr lang="tr-TR" dirty="0">
              <a:latin typeface="Serif"/>
            </a:endParaRPr>
          </a:p>
          <a:p>
            <a:r>
              <a:rPr lang="tr-TR" dirty="0"/>
              <a:t>Erkeklerde </a:t>
            </a:r>
            <a:r>
              <a:rPr lang="tr-TR" dirty="0" err="1"/>
              <a:t>dizüri</a:t>
            </a:r>
            <a:r>
              <a:rPr lang="tr-TR" dirty="0"/>
              <a:t> ve </a:t>
            </a:r>
            <a:r>
              <a:rPr lang="tr-TR" dirty="0" err="1"/>
              <a:t>üretral</a:t>
            </a:r>
            <a:r>
              <a:rPr lang="tr-TR" dirty="0"/>
              <a:t> akıntı ile kendini gösteren, kadınlarda ise genellikle yakınmasız seyreden bir enfeksiyon hastalığıdır</a:t>
            </a:r>
            <a:endParaRPr lang="tr-TR" dirty="0">
              <a:latin typeface="Serif"/>
            </a:endParaRP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Etkeni </a:t>
            </a:r>
            <a:r>
              <a:rPr lang="tr-TR" dirty="0" err="1">
                <a:latin typeface="Serif"/>
              </a:rPr>
              <a:t>Neisseria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gonorhoeae’dır</a:t>
            </a:r>
            <a:r>
              <a:rPr lang="tr-TR" dirty="0">
                <a:latin typeface="Serif"/>
              </a:rPr>
              <a:t> ve doğal konakçısı sadece insandır</a:t>
            </a:r>
            <a:endParaRPr lang="tr-T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22E587-1E44-44B2-A645-582A394B5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" y="54911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" name="Group 6145">
            <a:extLst>
              <a:ext uri="{FF2B5EF4-FFF2-40B4-BE49-F238E27FC236}">
                <a16:creationId xmlns:a16="http://schemas.microsoft.com/office/drawing/2014/main" id="{21C5C815-187B-4F94-A97C-FE43174D5AF1}"/>
              </a:ext>
            </a:extLst>
          </p:cNvPr>
          <p:cNvGrpSpPr/>
          <p:nvPr/>
        </p:nvGrpSpPr>
        <p:grpSpPr>
          <a:xfrm>
            <a:off x="7503795" y="15928658"/>
            <a:ext cx="920115" cy="179705"/>
            <a:chOff x="0" y="0"/>
            <a:chExt cx="920535" cy="179997"/>
          </a:xfrm>
        </p:grpSpPr>
        <p:sp>
          <p:nvSpPr>
            <p:cNvPr id="7" name="Shape 7543">
              <a:extLst>
                <a:ext uri="{FF2B5EF4-FFF2-40B4-BE49-F238E27FC236}">
                  <a16:creationId xmlns:a16="http://schemas.microsoft.com/office/drawing/2014/main" id="{82F0A792-1AF5-493B-BE8D-0D7F2DBDC50C}"/>
                </a:ext>
              </a:extLst>
            </p:cNvPr>
            <p:cNvSpPr/>
            <p:nvPr/>
          </p:nvSpPr>
          <p:spPr>
            <a:xfrm>
              <a:off x="0" y="0"/>
              <a:ext cx="920534" cy="179997"/>
            </a:xfrm>
            <a:custGeom>
              <a:avLst/>
              <a:gdLst/>
              <a:ahLst/>
              <a:cxnLst/>
              <a:rect l="0" t="0" r="0" b="0"/>
              <a:pathLst>
                <a:path w="920534" h="179997">
                  <a:moveTo>
                    <a:pt x="0" y="0"/>
                  </a:moveTo>
                  <a:lnTo>
                    <a:pt x="920534" y="0"/>
                  </a:lnTo>
                  <a:lnTo>
                    <a:pt x="920534" y="179997"/>
                  </a:lnTo>
                  <a:lnTo>
                    <a:pt x="0" y="179997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tr-TR"/>
            </a:p>
          </p:txBody>
        </p:sp>
        <p:sp>
          <p:nvSpPr>
            <p:cNvPr id="8" name="Shape 7544">
              <a:extLst>
                <a:ext uri="{FF2B5EF4-FFF2-40B4-BE49-F238E27FC236}">
                  <a16:creationId xmlns:a16="http://schemas.microsoft.com/office/drawing/2014/main" id="{4977D89A-A142-4647-BD33-FB1CA0261CD5}"/>
                </a:ext>
              </a:extLst>
            </p:cNvPr>
            <p:cNvSpPr/>
            <p:nvPr/>
          </p:nvSpPr>
          <p:spPr>
            <a:xfrm>
              <a:off x="17997" y="0"/>
              <a:ext cx="902538" cy="165824"/>
            </a:xfrm>
            <a:custGeom>
              <a:avLst/>
              <a:gdLst/>
              <a:ahLst/>
              <a:cxnLst/>
              <a:rect l="0" t="0" r="0" b="0"/>
              <a:pathLst>
                <a:path w="902538" h="165824">
                  <a:moveTo>
                    <a:pt x="0" y="0"/>
                  </a:moveTo>
                  <a:lnTo>
                    <a:pt x="902538" y="0"/>
                  </a:lnTo>
                  <a:lnTo>
                    <a:pt x="902538" y="165824"/>
                  </a:lnTo>
                  <a:lnTo>
                    <a:pt x="0" y="16582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FDFD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tr-TR"/>
            </a:p>
          </p:txBody>
        </p:sp>
      </p:grpSp>
      <p:sp>
        <p:nvSpPr>
          <p:cNvPr id="9" name="Rectangle 5">
            <a:extLst>
              <a:ext uri="{FF2B5EF4-FFF2-40B4-BE49-F238E27FC236}">
                <a16:creationId xmlns:a16="http://schemas.microsoft.com/office/drawing/2014/main" id="{B2D7B279-BD12-4921-A12F-5FE92CD04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6053852"/>
            <a:ext cx="1149705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*Gülseren Pamuk, Hüseyin Can. Cinsel Yolla Bulaşan Hastalıklar. Derman </a:t>
            </a:r>
            <a:r>
              <a:rPr kumimoji="0" lang="tr-TR" altLang="tr-TR" sz="1000" b="0" i="1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Medical</a:t>
            </a: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tr-TR" altLang="tr-TR" sz="1000" b="0" i="1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Published</a:t>
            </a: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.</a:t>
            </a:r>
            <a:r>
              <a:rPr kumimoji="0" lang="tr-TR" altLang="tr-TR" sz="1000" b="0" i="1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Departmen</a:t>
            </a: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of </a:t>
            </a:r>
            <a:r>
              <a:rPr kumimoji="0" lang="tr-TR" altLang="tr-TR" sz="1000" b="0" i="1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Family</a:t>
            </a: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tr-TR" altLang="tr-TR" sz="1000" b="0" i="1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Medicine</a:t>
            </a: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kumimoji="0" lang="tr-TR" altLang="tr-TR" sz="1000" b="0" i="1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Izmir</a:t>
            </a: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Katip Çelebi </a:t>
            </a:r>
            <a:r>
              <a:rPr kumimoji="0" lang="tr-TR" altLang="tr-TR" sz="1000" b="0" i="1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University</a:t>
            </a: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School of </a:t>
            </a:r>
            <a:r>
              <a:rPr kumimoji="0" lang="tr-TR" altLang="tr-TR" sz="1000" b="0" i="1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Medicine</a:t>
            </a: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İzmir, Türkiye :2016:4-6.</a:t>
            </a: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423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0CB3CA-30AF-433E-90EB-7C89A4656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Kadınlarda </a:t>
            </a:r>
            <a:r>
              <a:rPr lang="tr-TR" dirty="0" err="1"/>
              <a:t>sterilite</a:t>
            </a:r>
            <a:r>
              <a:rPr lang="tr-TR" dirty="0"/>
              <a:t> ve </a:t>
            </a:r>
            <a:r>
              <a:rPr lang="tr-TR" dirty="0" err="1"/>
              <a:t>pelvik</a:t>
            </a:r>
            <a:r>
              <a:rPr lang="tr-TR" dirty="0"/>
              <a:t> </a:t>
            </a:r>
            <a:r>
              <a:rPr lang="tr-TR" dirty="0" err="1"/>
              <a:t>inflamatuvar</a:t>
            </a:r>
            <a:r>
              <a:rPr lang="tr-TR" dirty="0"/>
              <a:t> hastalıkların (PID) en sık nedenlerindendir </a:t>
            </a:r>
          </a:p>
          <a:p>
            <a:endParaRPr lang="tr-TR" dirty="0"/>
          </a:p>
          <a:p>
            <a:r>
              <a:rPr lang="tr-TR" dirty="0"/>
              <a:t>Sıklıkla 15-30 yaş arasındaki erkeklerde görülür</a:t>
            </a:r>
          </a:p>
        </p:txBody>
      </p:sp>
    </p:spTree>
    <p:extLst>
      <p:ext uri="{BB962C8B-B14F-4D97-AF65-F5344CB8AC3E}">
        <p14:creationId xmlns:p14="http://schemas.microsoft.com/office/powerpoint/2010/main" val="2498670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673FBD-3E45-46DB-AF7C-72E1A16CF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860" y="1162685"/>
            <a:ext cx="10515600" cy="4351338"/>
          </a:xfrm>
        </p:spPr>
        <p:txBody>
          <a:bodyPr/>
          <a:lstStyle/>
          <a:p>
            <a:r>
              <a:rPr lang="tr-TR" dirty="0"/>
              <a:t>Tanı akıntı, </a:t>
            </a:r>
            <a:r>
              <a:rPr lang="tr-TR" dirty="0" err="1"/>
              <a:t>serviks</a:t>
            </a:r>
            <a:r>
              <a:rPr lang="tr-TR" dirty="0"/>
              <a:t> salgıları, </a:t>
            </a:r>
            <a:r>
              <a:rPr lang="tr-TR" dirty="0" err="1"/>
              <a:t>rektal</a:t>
            </a:r>
            <a:r>
              <a:rPr lang="tr-TR" dirty="0"/>
              <a:t> </a:t>
            </a:r>
            <a:r>
              <a:rPr lang="tr-TR" dirty="0" err="1"/>
              <a:t>sürüntü</a:t>
            </a:r>
            <a:r>
              <a:rPr lang="tr-TR" dirty="0"/>
              <a:t>, </a:t>
            </a:r>
            <a:r>
              <a:rPr lang="tr-TR" dirty="0" err="1"/>
              <a:t>farenks</a:t>
            </a:r>
            <a:r>
              <a:rPr lang="tr-TR" dirty="0"/>
              <a:t> </a:t>
            </a:r>
            <a:r>
              <a:rPr lang="tr-TR" dirty="0" err="1"/>
              <a:t>sürüntüsü</a:t>
            </a:r>
            <a:r>
              <a:rPr lang="tr-TR" dirty="0"/>
              <a:t> ve eklem sıvısından yapılan yaymanın Gram boyası incelemesi ve kültürü ile koyulur</a:t>
            </a:r>
          </a:p>
          <a:p>
            <a:endParaRPr lang="tr-TR" dirty="0"/>
          </a:p>
          <a:p>
            <a:r>
              <a:rPr lang="tr-TR" dirty="0"/>
              <a:t>Erkek hastada gram boyasında </a:t>
            </a:r>
            <a:r>
              <a:rPr lang="tr-TR" dirty="0" err="1"/>
              <a:t>nötrofiller</a:t>
            </a:r>
            <a:r>
              <a:rPr lang="tr-TR" dirty="0"/>
              <a:t> içinde gram-negatif </a:t>
            </a:r>
            <a:r>
              <a:rPr lang="tr-TR" dirty="0" err="1"/>
              <a:t>diplokokların</a:t>
            </a:r>
            <a:r>
              <a:rPr lang="tr-TR" dirty="0"/>
              <a:t> görülmesi tanı için yeterlidir</a:t>
            </a:r>
          </a:p>
        </p:txBody>
      </p:sp>
    </p:spTree>
    <p:extLst>
      <p:ext uri="{BB962C8B-B14F-4D97-AF65-F5344CB8AC3E}">
        <p14:creationId xmlns:p14="http://schemas.microsoft.com/office/powerpoint/2010/main" val="2009674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409657-7308-40FA-A364-56D1386E4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55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Komplikasyonsuz </a:t>
            </a:r>
            <a:r>
              <a:rPr lang="tr-TR" dirty="0" err="1"/>
              <a:t>gonorede</a:t>
            </a:r>
            <a:r>
              <a:rPr lang="tr-TR" dirty="0"/>
              <a:t>;</a:t>
            </a:r>
          </a:p>
          <a:p>
            <a:r>
              <a:rPr lang="tr-TR" dirty="0"/>
              <a:t>oral tedavide </a:t>
            </a:r>
          </a:p>
          <a:p>
            <a:pPr lvl="1"/>
            <a:r>
              <a:rPr lang="tr-TR" dirty="0" err="1"/>
              <a:t>siprofloksasin</a:t>
            </a:r>
            <a:r>
              <a:rPr lang="tr-TR" dirty="0"/>
              <a:t> (500 mg, tek doz) </a:t>
            </a:r>
          </a:p>
          <a:p>
            <a:pPr lvl="1"/>
            <a:r>
              <a:rPr lang="tr-TR" dirty="0" err="1"/>
              <a:t>ofloksasin</a:t>
            </a:r>
            <a:r>
              <a:rPr lang="tr-TR" dirty="0"/>
              <a:t> (400 mg, tek doz) </a:t>
            </a:r>
          </a:p>
          <a:p>
            <a:pPr lvl="1"/>
            <a:r>
              <a:rPr lang="tr-TR" dirty="0" err="1"/>
              <a:t>sefiksim</a:t>
            </a:r>
            <a:r>
              <a:rPr lang="tr-TR" dirty="0"/>
              <a:t> (400 mg, tek doz)</a:t>
            </a:r>
          </a:p>
          <a:p>
            <a:pPr lvl="1"/>
            <a:r>
              <a:rPr lang="tr-TR" dirty="0" err="1"/>
              <a:t>levofloksasin</a:t>
            </a:r>
            <a:r>
              <a:rPr lang="tr-TR" dirty="0"/>
              <a:t> (250 mg; tek doz)</a:t>
            </a:r>
          </a:p>
          <a:p>
            <a:r>
              <a:rPr lang="tr-TR" dirty="0" err="1"/>
              <a:t>parenteral</a:t>
            </a:r>
            <a:r>
              <a:rPr lang="tr-TR" dirty="0"/>
              <a:t> tedavide </a:t>
            </a:r>
            <a:r>
              <a:rPr lang="tr-TR" dirty="0" err="1"/>
              <a:t>seftriakson</a:t>
            </a:r>
            <a:r>
              <a:rPr lang="tr-TR" dirty="0"/>
              <a:t> (125 mg, IM, tek doz) seçkin antibiyotiklerdir</a:t>
            </a:r>
          </a:p>
          <a:p>
            <a:endParaRPr lang="tr-TR" dirty="0"/>
          </a:p>
          <a:p>
            <a:r>
              <a:rPr lang="tr-TR" dirty="0"/>
              <a:t>Hastanın eşinin ve birlikte olduğu tüm partnerlerinin tedavisi ihmal edilmemelidir</a:t>
            </a:r>
          </a:p>
        </p:txBody>
      </p:sp>
    </p:spTree>
    <p:extLst>
      <p:ext uri="{BB962C8B-B14F-4D97-AF65-F5344CB8AC3E}">
        <p14:creationId xmlns:p14="http://schemas.microsoft.com/office/powerpoint/2010/main" val="34515890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0F9D07-A852-489D-B118-16593EE8E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0517"/>
            <a:ext cx="10515600" cy="5706446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Güvenli cinsel ilişki ve kondom kullanmak </a:t>
            </a:r>
            <a:r>
              <a:rPr lang="tr-TR" dirty="0" err="1"/>
              <a:t>gonoreden</a:t>
            </a:r>
            <a:r>
              <a:rPr lang="tr-TR" dirty="0"/>
              <a:t> en etkili korunma yoludur</a:t>
            </a:r>
          </a:p>
          <a:p>
            <a:endParaRPr lang="tr-TR" dirty="0"/>
          </a:p>
          <a:p>
            <a:r>
              <a:rPr lang="tr-TR" dirty="0"/>
              <a:t>Bu hastalığın belirtilerini taşıyan kişiler ile cinsel ilişkiden sakınılması önerilir </a:t>
            </a:r>
          </a:p>
          <a:p>
            <a:endParaRPr lang="tr-TR" dirty="0"/>
          </a:p>
          <a:p>
            <a:r>
              <a:rPr lang="tr-TR" dirty="0"/>
              <a:t>Ayrıca cinsel ilişkiden önce ve sonra antibiyotik alımı hem </a:t>
            </a:r>
            <a:r>
              <a:rPr lang="tr-TR" dirty="0" err="1"/>
              <a:t>gonoreden</a:t>
            </a:r>
            <a:r>
              <a:rPr lang="tr-TR" dirty="0"/>
              <a:t> hem de </a:t>
            </a:r>
            <a:r>
              <a:rPr lang="tr-TR" dirty="0" err="1"/>
              <a:t>sifilizden</a:t>
            </a:r>
            <a:r>
              <a:rPr lang="tr-TR" dirty="0"/>
              <a:t> korur. Ancak bu uygulamanın, dirençli gonokokların gelişme ve yayılması gibi önemli bir riski vardır. Bu nedenle rutin bir uygulama değildir </a:t>
            </a:r>
          </a:p>
          <a:p>
            <a:endParaRPr lang="tr-TR" dirty="0"/>
          </a:p>
          <a:p>
            <a:r>
              <a:rPr lang="tr-TR" dirty="0"/>
              <a:t>Aşı çalışmaları henüz araştırma aşamasındadır</a:t>
            </a:r>
          </a:p>
          <a:p>
            <a:endParaRPr lang="tr-TR" dirty="0"/>
          </a:p>
          <a:p>
            <a:r>
              <a:rPr lang="tr-TR" dirty="0"/>
              <a:t>Seksüel olarak aktif kişilerin, özellikle risk grubu kadınların taranması önemli bir kontrol yöntemidir*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249FF4F-22C1-47A1-8478-2994AC23EE49}"/>
              </a:ext>
            </a:extLst>
          </p:cNvPr>
          <p:cNvSpPr txBox="1"/>
          <p:nvPr/>
        </p:nvSpPr>
        <p:spPr>
          <a:xfrm>
            <a:off x="2405849" y="6325340"/>
            <a:ext cx="11043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Neyzi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Özgülnar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N. Cinsel Yolla Bulaşan Enfeksiyonlar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Tanıve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Tedavi Rehberi. Yenilenmiş 3. baskı. İnsan Kaynağını Geliştirme Vakfı UNFPA Birleşmiş Milletler Nüfus Fonu. İstanbul: 2006.</a:t>
            </a:r>
            <a:endParaRPr lang="tr-TR" sz="1000" dirty="0">
              <a:solidFill>
                <a:schemeClr val="accent1"/>
              </a:solidFill>
              <a:latin typeface="Serif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2390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BBA17C-931D-496F-85E1-5A75B361E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/>
            </a:r>
            <a:br>
              <a:rPr lang="tr-TR" b="1" dirty="0"/>
            </a:br>
            <a:r>
              <a:rPr lang="tr-TR" dirty="0">
                <a:solidFill>
                  <a:srgbClr val="FF0000"/>
                </a:solidFill>
                <a:latin typeface="Serif"/>
              </a:rPr>
              <a:t>5. HSV Enfeksiyonu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935B8B-458C-43EC-B149-4539CBF25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>
                <a:latin typeface="Serif"/>
              </a:rPr>
              <a:t>Genital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herpes</a:t>
            </a:r>
            <a:r>
              <a:rPr lang="tr-TR" dirty="0">
                <a:latin typeface="Serif"/>
              </a:rPr>
              <a:t>, </a:t>
            </a:r>
            <a:r>
              <a:rPr lang="tr-TR" dirty="0" err="1">
                <a:latin typeface="Serif"/>
              </a:rPr>
              <a:t>CYBE’ler</a:t>
            </a:r>
            <a:r>
              <a:rPr lang="tr-TR" dirty="0">
                <a:latin typeface="Serif"/>
              </a:rPr>
              <a:t> arasında dünyada en sık görülen virüs kaynaklı  enfeksiyonlardan biridir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Hayat boyu süren, ağrılı ve tekrarlayıcı </a:t>
            </a:r>
            <a:r>
              <a:rPr lang="tr-TR" dirty="0" err="1">
                <a:latin typeface="Serif"/>
              </a:rPr>
              <a:t>genital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ülserasyonlarla</a:t>
            </a:r>
            <a:r>
              <a:rPr lang="tr-TR" dirty="0">
                <a:latin typeface="Serif"/>
              </a:rPr>
              <a:t> karakterize, sistemik komplikasyonlar ve ciddi </a:t>
            </a:r>
            <a:r>
              <a:rPr lang="tr-TR" dirty="0" err="1">
                <a:latin typeface="Serif"/>
              </a:rPr>
              <a:t>psikososyal</a:t>
            </a:r>
            <a:r>
              <a:rPr lang="tr-TR" dirty="0">
                <a:latin typeface="Serif"/>
              </a:rPr>
              <a:t> hastalıklara neden olan </a:t>
            </a:r>
            <a:r>
              <a:rPr lang="tr-TR" dirty="0" err="1">
                <a:latin typeface="Serif"/>
              </a:rPr>
              <a:t>viral</a:t>
            </a:r>
            <a:r>
              <a:rPr lang="tr-TR" dirty="0">
                <a:latin typeface="Serif"/>
              </a:rPr>
              <a:t> bir enfeksiyondur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Etken ajanı </a:t>
            </a:r>
            <a:r>
              <a:rPr lang="tr-TR" dirty="0" err="1">
                <a:latin typeface="Serif"/>
              </a:rPr>
              <a:t>Herpes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Simpleks</a:t>
            </a:r>
            <a:r>
              <a:rPr lang="tr-TR" dirty="0">
                <a:latin typeface="Serif"/>
              </a:rPr>
              <a:t> Virüs (HSV) tip 1 ve tip 2’dir</a:t>
            </a:r>
          </a:p>
          <a:p>
            <a:endParaRPr lang="tr-TR" dirty="0">
              <a:latin typeface="Serif"/>
            </a:endParaRPr>
          </a:p>
          <a:p>
            <a:r>
              <a:rPr lang="tr-TR" dirty="0" err="1">
                <a:latin typeface="Serif"/>
              </a:rPr>
              <a:t>Herpes</a:t>
            </a:r>
            <a:r>
              <a:rPr lang="tr-TR" dirty="0">
                <a:latin typeface="Serif"/>
              </a:rPr>
              <a:t> Virüsü vücuda girdikten ve enfeksiyon oluşturduktan sonra ömür boyu vücutta kalır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Erkekte en sık yerleşim yeri </a:t>
            </a:r>
            <a:r>
              <a:rPr lang="tr-TR" dirty="0" err="1">
                <a:latin typeface="Serif"/>
              </a:rPr>
              <a:t>glans</a:t>
            </a:r>
            <a:r>
              <a:rPr lang="tr-TR" dirty="0">
                <a:latin typeface="Serif"/>
              </a:rPr>
              <a:t>, </a:t>
            </a:r>
            <a:r>
              <a:rPr lang="tr-TR" dirty="0" err="1">
                <a:latin typeface="Serif"/>
              </a:rPr>
              <a:t>prepisyum</a:t>
            </a:r>
            <a:r>
              <a:rPr lang="tr-TR" dirty="0">
                <a:latin typeface="Serif"/>
              </a:rPr>
              <a:t> ve penis şaftında; kadında vulva ve </a:t>
            </a:r>
            <a:r>
              <a:rPr lang="tr-TR" dirty="0" err="1">
                <a:latin typeface="Serif"/>
              </a:rPr>
              <a:t>servikstedir</a:t>
            </a:r>
            <a:r>
              <a:rPr lang="tr-TR" dirty="0">
                <a:latin typeface="Serif"/>
              </a:rPr>
              <a:t>*</a:t>
            </a:r>
          </a:p>
          <a:p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51D1666F-5151-48BA-915F-07D09B7C4C69}"/>
              </a:ext>
            </a:extLst>
          </p:cNvPr>
          <p:cNvSpPr txBox="1"/>
          <p:nvPr/>
        </p:nvSpPr>
        <p:spPr>
          <a:xfrm>
            <a:off x="1464816" y="6409678"/>
            <a:ext cx="9888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Neyzi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Özgülnar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N. Cinsel Yolla Bulaşan Enfeksiyonlar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Tanıve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Tedavi Rehberi. Yenilenmiş 3. baskı. İnsan Kaynağını Geliştirme Vakfı UNFPA Birleşmiş Milletler Nüfus Fonu. İstanbul: 2006.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04388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F37AA4-7A25-4463-A7AA-C86C2D7B6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71" y="662650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/>
              <a:t>HSV’nin</a:t>
            </a:r>
            <a:r>
              <a:rPr lang="tr-TR" dirty="0"/>
              <a:t> </a:t>
            </a:r>
            <a:r>
              <a:rPr lang="tr-TR" dirty="0" err="1"/>
              <a:t>laboratuar</a:t>
            </a:r>
            <a:r>
              <a:rPr lang="tr-TR" dirty="0"/>
              <a:t> tanısında kullanılan tüm testlerin duyarlılığının en yüksek olduğu evre </a:t>
            </a:r>
            <a:r>
              <a:rPr lang="tr-TR" dirty="0" err="1"/>
              <a:t>veziküllü</a:t>
            </a:r>
            <a:r>
              <a:rPr lang="tr-TR" dirty="0"/>
              <a:t> evredir </a:t>
            </a:r>
          </a:p>
          <a:p>
            <a:endParaRPr lang="tr-TR" dirty="0"/>
          </a:p>
          <a:p>
            <a:r>
              <a:rPr lang="tr-TR" dirty="0"/>
              <a:t>Tanı, </a:t>
            </a:r>
            <a:r>
              <a:rPr lang="tr-TR" dirty="0" err="1"/>
              <a:t>viral</a:t>
            </a:r>
            <a:r>
              <a:rPr lang="tr-TR" dirty="0"/>
              <a:t> kültür veya </a:t>
            </a:r>
            <a:r>
              <a:rPr lang="tr-TR" dirty="0" err="1"/>
              <a:t>immünofloresan</a:t>
            </a:r>
            <a:r>
              <a:rPr lang="tr-TR" dirty="0"/>
              <a:t> gibi uygulaması zor yöntemlerle konabilir. Lezyon tabanında yapılan kazıntı, </a:t>
            </a:r>
            <a:r>
              <a:rPr lang="tr-TR" dirty="0" err="1"/>
              <a:t>Giemsa</a:t>
            </a:r>
            <a:r>
              <a:rPr lang="tr-TR" dirty="0"/>
              <a:t> ya da Wright boyası ile boyanıp incelenir </a:t>
            </a:r>
          </a:p>
          <a:p>
            <a:endParaRPr lang="tr-TR" dirty="0"/>
          </a:p>
          <a:p>
            <a:r>
              <a:rPr lang="tr-TR" dirty="0" err="1"/>
              <a:t>Multinükleer</a:t>
            </a:r>
            <a:r>
              <a:rPr lang="tr-TR" dirty="0"/>
              <a:t> dev hücrelerin görülmesi tanı koydurucudur. Ancak </a:t>
            </a:r>
            <a:r>
              <a:rPr lang="tr-TR" dirty="0" err="1"/>
              <a:t>Tzanck</a:t>
            </a:r>
            <a:r>
              <a:rPr lang="tr-TR" dirty="0"/>
              <a:t> testi denilen bu inceleme ülserleşmiş lezyonlarda pek güvenilir değildir </a:t>
            </a:r>
          </a:p>
          <a:p>
            <a:endParaRPr lang="tr-TR" dirty="0"/>
          </a:p>
          <a:p>
            <a:r>
              <a:rPr lang="tr-TR" dirty="0"/>
              <a:t>Şüpheli olgularda hücre kültürü çalışması yapılabilir*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1012F382-7E10-4FF5-9D17-F8D5A2E4E86D}"/>
              </a:ext>
            </a:extLst>
          </p:cNvPr>
          <p:cNvSpPr txBox="1"/>
          <p:nvPr/>
        </p:nvSpPr>
        <p:spPr>
          <a:xfrm>
            <a:off x="2050742" y="6334780"/>
            <a:ext cx="10990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*Demir G. Selçuk Üniversitesi öğrencilerinin cinsel yolla bulaşan hastalıklar konusundaki bilgi düzeylerinin belirlenmesi. Selçuk Üniversitesi Yüksek Lisans Tezi (Danışman Tahir KŞ.) Konya:2006.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6078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1DF994-A939-4A1E-8259-9DB63C83E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>
                <a:solidFill>
                  <a:schemeClr val="accent1"/>
                </a:solidFill>
                <a:latin typeface="Serif"/>
              </a:rPr>
              <a:t>Genital</a:t>
            </a:r>
            <a:r>
              <a:rPr lang="tr-TR" sz="2800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2800" dirty="0" err="1">
                <a:solidFill>
                  <a:schemeClr val="accent1"/>
                </a:solidFill>
                <a:latin typeface="Serif"/>
              </a:rPr>
              <a:t>Herpesin</a:t>
            </a:r>
            <a:r>
              <a:rPr lang="tr-TR" sz="2800" dirty="0">
                <a:solidFill>
                  <a:schemeClr val="accent1"/>
                </a:solidFill>
                <a:latin typeface="Serif"/>
              </a:rPr>
              <a:t> İlk Klinik Atağının Tedavisi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21AC9E-7D68-49E4-9E25-2F27E2171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• </a:t>
            </a:r>
            <a:r>
              <a:rPr lang="tr-TR" dirty="0" err="1"/>
              <a:t>Asiklovir</a:t>
            </a:r>
            <a:r>
              <a:rPr lang="tr-TR" dirty="0"/>
              <a:t> 400mg oral, günde 3 kez, 7-10 gün süreyle veya </a:t>
            </a:r>
          </a:p>
          <a:p>
            <a:pPr marL="0" indent="0">
              <a:buNone/>
            </a:pPr>
            <a:r>
              <a:rPr lang="tr-TR" dirty="0"/>
              <a:t>• </a:t>
            </a:r>
            <a:r>
              <a:rPr lang="tr-TR" dirty="0" err="1"/>
              <a:t>Asiklovir</a:t>
            </a:r>
            <a:r>
              <a:rPr lang="tr-TR" dirty="0"/>
              <a:t> 200mg oral, günde 5 kez, 7-10 gün süreyle veya </a:t>
            </a:r>
          </a:p>
          <a:p>
            <a:pPr marL="0" indent="0">
              <a:buNone/>
            </a:pPr>
            <a:r>
              <a:rPr lang="tr-TR" dirty="0"/>
              <a:t>• </a:t>
            </a:r>
            <a:r>
              <a:rPr lang="tr-TR" dirty="0" err="1"/>
              <a:t>Valasiklovir</a:t>
            </a:r>
            <a:r>
              <a:rPr lang="tr-TR" dirty="0"/>
              <a:t> 1g oral, günde 2 kez, 7-10 gün süreyle veya</a:t>
            </a:r>
          </a:p>
          <a:p>
            <a:pPr marL="0" indent="0">
              <a:buNone/>
            </a:pPr>
            <a:r>
              <a:rPr lang="tr-TR" dirty="0"/>
              <a:t>• </a:t>
            </a:r>
            <a:r>
              <a:rPr lang="tr-TR" dirty="0" err="1"/>
              <a:t>Famsiklovir</a:t>
            </a:r>
            <a:r>
              <a:rPr lang="tr-TR" dirty="0"/>
              <a:t> 250mg oral, günde 3 kez, 7-10 gün süreyle </a:t>
            </a:r>
          </a:p>
        </p:txBody>
      </p:sp>
    </p:spTree>
    <p:extLst>
      <p:ext uri="{BB962C8B-B14F-4D97-AF65-F5344CB8AC3E}">
        <p14:creationId xmlns:p14="http://schemas.microsoft.com/office/powerpoint/2010/main" val="15654265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42E1AD-8B25-4788-8AD0-EEA94F407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6. Hepatit B Virüs Enfeksiyonu 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30DCF7-E591-4529-83E2-D2759E9B0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Viral</a:t>
            </a:r>
            <a:r>
              <a:rPr lang="tr-TR" dirty="0"/>
              <a:t> hepatitin etkeni Hepatit B Virüsü (HBV) </a:t>
            </a:r>
            <a:r>
              <a:rPr lang="tr-TR" dirty="0" err="1"/>
              <a:t>Hepadnaviridae</a:t>
            </a:r>
            <a:r>
              <a:rPr lang="tr-TR" dirty="0"/>
              <a:t> ailesinden bir DNA virüsüdür . </a:t>
            </a:r>
          </a:p>
          <a:p>
            <a:endParaRPr lang="tr-TR" dirty="0"/>
          </a:p>
          <a:p>
            <a:r>
              <a:rPr lang="tr-TR" dirty="0"/>
              <a:t>HBV kadın ve erkekte sistemik enfeksiyona yol açarak kronikleşme eğilimi olan ve sık karşılaşılan </a:t>
            </a:r>
            <a:r>
              <a:rPr lang="tr-TR" dirty="0" err="1"/>
              <a:t>CYBE’lerden</a:t>
            </a:r>
            <a:r>
              <a:rPr lang="tr-TR" dirty="0"/>
              <a:t> biridir</a:t>
            </a:r>
          </a:p>
        </p:txBody>
      </p:sp>
    </p:spTree>
    <p:extLst>
      <p:ext uri="{BB962C8B-B14F-4D97-AF65-F5344CB8AC3E}">
        <p14:creationId xmlns:p14="http://schemas.microsoft.com/office/powerpoint/2010/main" val="1429189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E33FD2-46DD-455E-8E44-DED9AC8CB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965"/>
            <a:ext cx="10515600" cy="4351338"/>
          </a:xfrm>
        </p:spPr>
        <p:txBody>
          <a:bodyPr/>
          <a:lstStyle/>
          <a:p>
            <a:r>
              <a:rPr lang="tr-TR" dirty="0"/>
              <a:t>Dünyada yaklaşık 2 milyar kişinin hepatit B </a:t>
            </a:r>
            <a:r>
              <a:rPr lang="tr-TR" dirty="0" err="1"/>
              <a:t>virusu</a:t>
            </a:r>
            <a:r>
              <a:rPr lang="tr-TR" dirty="0"/>
              <a:t> (HBV) ile karşılaşmış olduğu, yaklaşık 400 milyon kişinin ise kronik hepatit B (KHB) olduğu bilinmektedir* </a:t>
            </a:r>
          </a:p>
          <a:p>
            <a:endParaRPr lang="tr-TR" dirty="0"/>
          </a:p>
          <a:p>
            <a:r>
              <a:rPr lang="tr-TR" dirty="0"/>
              <a:t>Her yıl 500 000-700 000 kişinin HBV </a:t>
            </a:r>
            <a:r>
              <a:rPr lang="tr-TR" dirty="0" err="1"/>
              <a:t>infeksiyonu</a:t>
            </a:r>
            <a:r>
              <a:rPr lang="tr-TR" dirty="0"/>
              <a:t> ve/veya ilgili komplikasyonlar nedeniyle yaşamını yitirdiği tahmin edilmektedir*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3E0A451-7717-4563-92B6-5BF8A232FC6A}"/>
              </a:ext>
            </a:extLst>
          </p:cNvPr>
          <p:cNvSpPr txBox="1"/>
          <p:nvPr/>
        </p:nvSpPr>
        <p:spPr>
          <a:xfrm>
            <a:off x="6987540" y="6176963"/>
            <a:ext cx="10066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Thomas D,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Zoulim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F. New challenges in viral hepatitis. Gut. 2012; 61(1): 1-5. 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325596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B479E37-6EA0-42ED-BF98-85D46EC9C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Hedefler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495187-7EDC-46FB-8D04-C2C68AB5A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Serif"/>
              </a:rPr>
              <a:t>Cinsel yolla bulaşan hastalığın tanımı yapabilmek</a:t>
            </a:r>
          </a:p>
          <a:p>
            <a:r>
              <a:rPr lang="tr-TR" dirty="0">
                <a:latin typeface="Serif"/>
              </a:rPr>
              <a:t>Cinsel yolla bulaşan hastalık etkenlerini sayabilmek</a:t>
            </a:r>
          </a:p>
          <a:p>
            <a:r>
              <a:rPr lang="tr-TR" dirty="0"/>
              <a:t>Cinsel yolla bulaşan hastalıkların önlenmesi ve kontrolündeki stratejik adımları sayabilmek</a:t>
            </a:r>
            <a:r>
              <a:rPr lang="tr-TR" dirty="0">
                <a:latin typeface="Serif"/>
              </a:rPr>
              <a:t> </a:t>
            </a:r>
          </a:p>
          <a:p>
            <a:r>
              <a:rPr lang="tr-TR" dirty="0">
                <a:latin typeface="Serif"/>
              </a:rPr>
              <a:t>Cinsel yolla bulaşan hastalık sevk kriterlerini sayabilmek </a:t>
            </a:r>
          </a:p>
          <a:p>
            <a:endParaRPr lang="tr-TR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19992551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22EC25-F4C5-41CB-BA0E-E1FCCB30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445"/>
            <a:ext cx="10515600" cy="4351338"/>
          </a:xfrm>
        </p:spPr>
        <p:txBody>
          <a:bodyPr/>
          <a:lstStyle/>
          <a:p>
            <a:r>
              <a:rPr lang="tr-TR" dirty="0" err="1"/>
              <a:t>HBV’nin</a:t>
            </a:r>
            <a:r>
              <a:rPr lang="tr-TR" dirty="0"/>
              <a:t> üç temel antijeni ve vücutta bunlara karşı oluşturulan üç tip antikoru vardır:</a:t>
            </a:r>
          </a:p>
          <a:p>
            <a:pPr lvl="0" fontAlgn="base"/>
            <a:r>
              <a:rPr lang="tr-TR" dirty="0" err="1"/>
              <a:t>HBsAg</a:t>
            </a:r>
            <a:r>
              <a:rPr lang="tr-TR" dirty="0"/>
              <a:t>: HBV yüzey antijenidir.</a:t>
            </a:r>
          </a:p>
          <a:p>
            <a:pPr lvl="0" fontAlgn="base"/>
            <a:r>
              <a:rPr lang="tr-TR" dirty="0" err="1"/>
              <a:t>HBcAg</a:t>
            </a:r>
            <a:r>
              <a:rPr lang="tr-TR" dirty="0"/>
              <a:t>: HBV çekirdek antijenidir.</a:t>
            </a:r>
          </a:p>
          <a:p>
            <a:pPr lvl="0" fontAlgn="base"/>
            <a:r>
              <a:rPr lang="tr-TR" dirty="0" err="1"/>
              <a:t>HBeAg</a:t>
            </a:r>
            <a:r>
              <a:rPr lang="tr-TR" dirty="0"/>
              <a:t>: HBV zarf antijenidir.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13027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A44BD9-D7D2-460E-A145-7CFBF786A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Akut HBV hastalığında serumda </a:t>
            </a:r>
            <a:r>
              <a:rPr lang="tr-TR" dirty="0" err="1"/>
              <a:t>HBsAg</a:t>
            </a:r>
            <a:r>
              <a:rPr lang="tr-TR" dirty="0"/>
              <a:t> ve </a:t>
            </a:r>
            <a:r>
              <a:rPr lang="tr-TR" dirty="0" err="1"/>
              <a:t>HBeAg</a:t>
            </a:r>
            <a:r>
              <a:rPr lang="tr-TR" dirty="0"/>
              <a:t> pozitiftir. Genelde her ikisi de üç ayda negatifleşir ancak bazen </a:t>
            </a:r>
            <a:r>
              <a:rPr lang="tr-TR" dirty="0" err="1"/>
              <a:t>HBsAg</a:t>
            </a:r>
            <a:r>
              <a:rPr lang="tr-TR" dirty="0"/>
              <a:t> altı aya kadar pozitif kalabilir</a:t>
            </a:r>
          </a:p>
        </p:txBody>
      </p:sp>
    </p:spTree>
    <p:extLst>
      <p:ext uri="{BB962C8B-B14F-4D97-AF65-F5344CB8AC3E}">
        <p14:creationId xmlns:p14="http://schemas.microsoft.com/office/powerpoint/2010/main" val="12893208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31C5D2-DA1E-4C8C-A9E0-2AD64EE19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HBV’den</a:t>
            </a:r>
            <a:r>
              <a:rPr lang="tr-TR" dirty="0"/>
              <a:t> korunmanın en önemli yolu aktif bağışıklamadır. </a:t>
            </a:r>
          </a:p>
          <a:p>
            <a:endParaRPr lang="tr-TR" dirty="0"/>
          </a:p>
          <a:p>
            <a:r>
              <a:rPr lang="tr-TR" dirty="0"/>
              <a:t>Ülkemizde HBV aşısı Sağlık Bakanlığı rutin aşılama programı kapsamındadır.</a:t>
            </a:r>
          </a:p>
          <a:p>
            <a:endParaRPr lang="tr-TR" dirty="0"/>
          </a:p>
          <a:p>
            <a:r>
              <a:rPr lang="tr-TR" dirty="0"/>
              <a:t>Üç doz uygulanmaktadır ve %95 oranında anti-</a:t>
            </a:r>
            <a:r>
              <a:rPr lang="tr-TR" dirty="0" err="1"/>
              <a:t>HBs</a:t>
            </a:r>
            <a:r>
              <a:rPr lang="tr-TR" dirty="0"/>
              <a:t> oluşturmaktadır.</a:t>
            </a:r>
          </a:p>
        </p:txBody>
      </p:sp>
    </p:spTree>
    <p:extLst>
      <p:ext uri="{BB962C8B-B14F-4D97-AF65-F5344CB8AC3E}">
        <p14:creationId xmlns:p14="http://schemas.microsoft.com/office/powerpoint/2010/main" val="24724997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ekran görüntüsü, harita içeren bir resim&#10;&#10;Açıklama otomatik olarak oluşturuldu">
            <a:extLst>
              <a:ext uri="{FF2B5EF4-FFF2-40B4-BE49-F238E27FC236}">
                <a16:creationId xmlns:a16="http://schemas.microsoft.com/office/drawing/2014/main" id="{DD134C66-909C-46E2-8AA8-6D091C55F2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440" y="1363028"/>
            <a:ext cx="6143625" cy="3781425"/>
          </a:xfr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8F979093-F38C-45F6-861E-60208D13C6DF}"/>
              </a:ext>
            </a:extLst>
          </p:cNvPr>
          <p:cNvSpPr txBox="1"/>
          <p:nvPr/>
        </p:nvSpPr>
        <p:spPr>
          <a:xfrm>
            <a:off x="3846205" y="6416884"/>
            <a:ext cx="97784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TC. SAĞLIK BAKANLIĞI TÜRKİYE VİRAL HEPATİT ÖNLEME ve KONTROL PROGRAMI TÜRKİYE VİRAL HEPATİT ÖNLEME ve KONTROL PROGRAMI 2018-2023 </a:t>
            </a:r>
          </a:p>
        </p:txBody>
      </p:sp>
    </p:spTree>
    <p:extLst>
      <p:ext uri="{BB962C8B-B14F-4D97-AF65-F5344CB8AC3E}">
        <p14:creationId xmlns:p14="http://schemas.microsoft.com/office/powerpoint/2010/main" val="23858395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C466B4-AB4B-46D8-996F-E47E11FA2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160" y="1429385"/>
            <a:ext cx="10515600" cy="4351338"/>
          </a:xfrm>
        </p:spPr>
        <p:txBody>
          <a:bodyPr/>
          <a:lstStyle/>
          <a:p>
            <a:r>
              <a:rPr lang="tr-TR" dirty="0"/>
              <a:t>Aşılama ve </a:t>
            </a:r>
            <a:r>
              <a:rPr lang="tr-TR" dirty="0" err="1"/>
              <a:t>immunoproflaksi</a:t>
            </a:r>
            <a:r>
              <a:rPr lang="tr-TR" dirty="0"/>
              <a:t> ile bulaş engellenebilmekte, bu nedenle gebelik sırasında </a:t>
            </a:r>
            <a:r>
              <a:rPr lang="tr-TR" dirty="0" err="1"/>
              <a:t>HBsAg</a:t>
            </a:r>
            <a:r>
              <a:rPr lang="tr-TR" dirty="0"/>
              <a:t> taramasının yapılması önem kazanmaktadır </a:t>
            </a:r>
          </a:p>
          <a:p>
            <a:endParaRPr lang="tr-TR" dirty="0"/>
          </a:p>
          <a:p>
            <a:r>
              <a:rPr lang="tr-TR" dirty="0" err="1"/>
              <a:t>Yenidoğanların</a:t>
            </a:r>
            <a:r>
              <a:rPr lang="tr-TR" dirty="0"/>
              <a:t>, özellikle HBV taşıyıcı annelerin bebeklerinin doğar doğmaz aşılanması ile %100 koruyuculuk sağlanabilmektedir*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6966874B-2581-4AD1-BE5B-E36D0668CAD2}"/>
              </a:ext>
            </a:extLst>
          </p:cNvPr>
          <p:cNvSpPr txBox="1"/>
          <p:nvPr/>
        </p:nvSpPr>
        <p:spPr>
          <a:xfrm>
            <a:off x="1207363" y="6338656"/>
            <a:ext cx="108485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*Servet KÖLGELİER, Lütfi Saltuk DEMİR, Nazlım Aktuğ DEMİR, Serap ÖZÇİMEN, Selçuk TABAK Adıyaman İlindeki Gebelerde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HBsAg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ve Anti HCV Pozitifliği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Seropositivity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of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HBsAg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anti-HCV in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Pregnant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Women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in Adıyaman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Hepatit Dergisi 2012; 18(3): 98-101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Hepatitis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Journal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2012; 18(3): 98-101</a:t>
            </a:r>
          </a:p>
          <a:p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26153263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95D636-2072-451D-8544-E7C390D78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140" y="1558925"/>
            <a:ext cx="10515600" cy="4351338"/>
          </a:xfrm>
        </p:spPr>
        <p:txBody>
          <a:bodyPr/>
          <a:lstStyle/>
          <a:p>
            <a:r>
              <a:rPr lang="tr-TR" dirty="0" err="1"/>
              <a:t>Centers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 Control (CDC) önerileri doğrultusunda daha önce hepatit B aşısı yaptırmamış tüm gebelerde </a:t>
            </a:r>
            <a:r>
              <a:rPr lang="tr-TR" dirty="0" err="1"/>
              <a:t>HBsAg</a:t>
            </a:r>
            <a:r>
              <a:rPr lang="tr-TR" dirty="0"/>
              <a:t> taraması yapılmalıdır</a:t>
            </a:r>
          </a:p>
          <a:p>
            <a:endParaRPr lang="tr-TR" dirty="0"/>
          </a:p>
          <a:p>
            <a:r>
              <a:rPr lang="tr-TR" dirty="0" err="1"/>
              <a:t>HBsAg</a:t>
            </a:r>
            <a:r>
              <a:rPr lang="tr-TR" dirty="0"/>
              <a:t> pozitif anneden doğan bebeklere pasif </a:t>
            </a:r>
            <a:r>
              <a:rPr lang="tr-TR" dirty="0" err="1"/>
              <a:t>immünoproflaksi</a:t>
            </a:r>
            <a:r>
              <a:rPr lang="tr-TR" dirty="0"/>
              <a:t> amacıyla ilk 12 saatte 0,5 ml hepatit B </a:t>
            </a:r>
            <a:r>
              <a:rPr lang="tr-TR" dirty="0" err="1"/>
              <a:t>immünglobülin</a:t>
            </a:r>
            <a:r>
              <a:rPr lang="tr-TR" dirty="0"/>
              <a:t> ve aktif </a:t>
            </a:r>
            <a:r>
              <a:rPr lang="tr-TR" dirty="0" err="1"/>
              <a:t>immünoproflaksi</a:t>
            </a:r>
            <a:r>
              <a:rPr lang="tr-TR" dirty="0"/>
              <a:t> amacıyla da hepatit B aşısı yapılmalıdır</a:t>
            </a:r>
          </a:p>
        </p:txBody>
      </p:sp>
    </p:spTree>
    <p:extLst>
      <p:ext uri="{BB962C8B-B14F-4D97-AF65-F5344CB8AC3E}">
        <p14:creationId xmlns:p14="http://schemas.microsoft.com/office/powerpoint/2010/main" val="14005481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105921-EF17-4D2E-9C28-706453BAD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24" y="929331"/>
            <a:ext cx="10515600" cy="487393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tr-TR" dirty="0"/>
              <a:t>Cinsel yönden riskli davranış gösteren kişilerin; </a:t>
            </a:r>
          </a:p>
          <a:p>
            <a:pPr lvl="1">
              <a:lnSpc>
                <a:spcPct val="160000"/>
              </a:lnSpc>
            </a:pPr>
            <a:r>
              <a:rPr lang="tr-TR" dirty="0"/>
              <a:t>aktif homoseksüel ve </a:t>
            </a:r>
            <a:r>
              <a:rPr lang="tr-TR" dirty="0" err="1"/>
              <a:t>biseksüel</a:t>
            </a:r>
            <a:r>
              <a:rPr lang="tr-TR" dirty="0"/>
              <a:t> erkekleri </a:t>
            </a:r>
          </a:p>
          <a:p>
            <a:pPr lvl="1">
              <a:lnSpc>
                <a:spcPct val="160000"/>
              </a:lnSpc>
            </a:pPr>
            <a:r>
              <a:rPr lang="tr-TR" dirty="0" err="1"/>
              <a:t>CYBE’si</a:t>
            </a:r>
            <a:r>
              <a:rPr lang="tr-TR" dirty="0"/>
              <a:t> olan erkekleri ve kadınları</a:t>
            </a:r>
          </a:p>
          <a:p>
            <a:pPr lvl="1">
              <a:lnSpc>
                <a:spcPct val="160000"/>
              </a:lnSpc>
            </a:pPr>
            <a:r>
              <a:rPr lang="tr-TR" dirty="0"/>
              <a:t>birden fazla cinsel partneri olanları</a:t>
            </a:r>
          </a:p>
          <a:p>
            <a:pPr lvl="1">
              <a:lnSpc>
                <a:spcPct val="160000"/>
              </a:lnSpc>
            </a:pPr>
            <a:r>
              <a:rPr lang="tr-TR" dirty="0"/>
              <a:t>seks işçilerini ve onların müşterilerini</a:t>
            </a:r>
          </a:p>
          <a:p>
            <a:pPr lvl="1">
              <a:lnSpc>
                <a:spcPct val="160000"/>
              </a:lnSpc>
            </a:pPr>
            <a:r>
              <a:rPr lang="tr-TR" dirty="0"/>
              <a:t>damar içi madde kullananların aşılanması gerekmektedir </a:t>
            </a:r>
          </a:p>
          <a:p>
            <a:pPr>
              <a:lnSpc>
                <a:spcPct val="160000"/>
              </a:lnSpc>
            </a:pPr>
            <a:r>
              <a:rPr lang="tr-TR" dirty="0"/>
              <a:t>Bu riskli davranış gösteren kişilerin cinsel ilişkilerinde mutlaka kondom kullanmaları konusunda bilgilendirme yapılması gerekmektedir </a:t>
            </a:r>
          </a:p>
          <a:p>
            <a:pPr>
              <a:lnSpc>
                <a:spcPct val="160000"/>
              </a:lnSpc>
            </a:pPr>
            <a:r>
              <a:rPr lang="tr-TR" dirty="0"/>
              <a:t>Özellikle gençleri eğitmek, kanla bulaşmış kesici delici aletleri iyi sterilize etmeden kullanmamak, tek eşli yaşamı tercih etmek alınacak diğer önlemler arasında yer almaktadır*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72E832F2-D312-4884-921D-25B972E1A135}"/>
              </a:ext>
            </a:extLst>
          </p:cNvPr>
          <p:cNvSpPr txBox="1"/>
          <p:nvPr/>
        </p:nvSpPr>
        <p:spPr>
          <a:xfrm>
            <a:off x="4554244" y="6231265"/>
            <a:ext cx="11292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Majeroni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BA,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Ukkadam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S.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Screening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Treatment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for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SexuallyTransmitted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Infections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in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Pregnancy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Am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Fam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Physician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. 2007; 76: 265-70.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31334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4C2BF0-7B91-44F4-9839-D8AEFD04F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66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tr-TR" dirty="0"/>
              <a:t>Sonuç olarak ülkemiz HBV enfeksiyonu açısından orta endemik bölgededir </a:t>
            </a:r>
          </a:p>
          <a:p>
            <a:endParaRPr lang="tr-TR" dirty="0"/>
          </a:p>
          <a:p>
            <a:r>
              <a:rPr lang="tr-TR" dirty="0"/>
              <a:t>Ülkemizde 1998’den itibaren tüm </a:t>
            </a:r>
            <a:r>
              <a:rPr lang="tr-TR" dirty="0" err="1"/>
              <a:t>yenidoğanlara</a:t>
            </a:r>
            <a:r>
              <a:rPr lang="tr-TR" dirty="0"/>
              <a:t>  0,1,6 aylarda olmak üzere 3 doz hepatit B aşısı yapılmaktadır</a:t>
            </a:r>
          </a:p>
          <a:p>
            <a:endParaRPr lang="tr-TR" dirty="0"/>
          </a:p>
          <a:p>
            <a:r>
              <a:rPr lang="tr-TR" dirty="0"/>
              <a:t>Ülkemizde hepatit B aşısının rutin aşılama şemasında olmasına rağmen gebelerde </a:t>
            </a:r>
            <a:r>
              <a:rPr lang="tr-TR" dirty="0" err="1"/>
              <a:t>HBsAg</a:t>
            </a:r>
            <a:r>
              <a:rPr lang="tr-TR" dirty="0"/>
              <a:t> taraması yapılmalı, </a:t>
            </a:r>
            <a:r>
              <a:rPr lang="tr-TR" dirty="0" err="1"/>
              <a:t>HBsAg</a:t>
            </a:r>
            <a:r>
              <a:rPr lang="tr-TR" dirty="0"/>
              <a:t> pozitifliği tespit edilirse bebeğe doğumda aşı ile beraber hepatit B </a:t>
            </a:r>
            <a:r>
              <a:rPr lang="tr-TR" dirty="0" err="1"/>
              <a:t>immünglobülin</a:t>
            </a:r>
            <a:r>
              <a:rPr lang="tr-TR" dirty="0"/>
              <a:t> yapılmalıdır</a:t>
            </a:r>
          </a:p>
        </p:txBody>
      </p:sp>
    </p:spTree>
    <p:extLst>
      <p:ext uri="{BB962C8B-B14F-4D97-AF65-F5344CB8AC3E}">
        <p14:creationId xmlns:p14="http://schemas.microsoft.com/office/powerpoint/2010/main" val="12076913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63DBFA-683D-4CC3-AE93-DF18FE66F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740" y="934085"/>
            <a:ext cx="10515600" cy="4351338"/>
          </a:xfrm>
        </p:spPr>
        <p:txBody>
          <a:bodyPr/>
          <a:lstStyle/>
          <a:p>
            <a:r>
              <a:rPr lang="tr-TR" dirty="0"/>
              <a:t>Akut HBV enfeksiyonunun özgül bir tedavisi </a:t>
            </a:r>
            <a:r>
              <a:rPr lang="tr-TR" dirty="0" err="1"/>
              <a:t>bulunmamaktadır.Tedavi</a:t>
            </a:r>
            <a:r>
              <a:rPr lang="tr-TR" dirty="0"/>
              <a:t> destekleyicidir*</a:t>
            </a:r>
          </a:p>
          <a:p>
            <a:endParaRPr lang="tr-TR" dirty="0"/>
          </a:p>
          <a:p>
            <a:r>
              <a:rPr lang="tr-TR" dirty="0"/>
              <a:t>Kronik </a:t>
            </a:r>
            <a:r>
              <a:rPr lang="tr-TR" dirty="0" err="1"/>
              <a:t>HBV’de</a:t>
            </a:r>
            <a:r>
              <a:rPr lang="tr-TR" dirty="0"/>
              <a:t> tedavi ile hastalık kontrol altına alınabilmekle birlikte virüsün vücuttan tamamen uzaklaştırılması genellikle mümkün olmamaktadır*</a:t>
            </a:r>
          </a:p>
          <a:p>
            <a:endParaRPr lang="tr-TR" dirty="0"/>
          </a:p>
          <a:p>
            <a:r>
              <a:rPr lang="tr-TR" dirty="0"/>
              <a:t>Kronik </a:t>
            </a:r>
            <a:r>
              <a:rPr lang="tr-TR" dirty="0" err="1"/>
              <a:t>HBV’de</a:t>
            </a:r>
            <a:r>
              <a:rPr lang="tr-TR" dirty="0"/>
              <a:t> </a:t>
            </a:r>
            <a:r>
              <a:rPr lang="tr-TR" dirty="0" err="1"/>
              <a:t>lamivudin,adefovir,entekavir,telbivudin,tenefovir,Peg</a:t>
            </a:r>
            <a:r>
              <a:rPr lang="tr-TR" dirty="0"/>
              <a:t> IFN gibi tedavi seçeneklerinin yanı sıra KC </a:t>
            </a:r>
            <a:r>
              <a:rPr lang="tr-TR" dirty="0" err="1"/>
              <a:t>tx</a:t>
            </a:r>
            <a:r>
              <a:rPr lang="tr-TR" dirty="0"/>
              <a:t> olasılığı da mevcuttur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271D115-FAC2-454E-97AD-C57213D72A98}"/>
              </a:ext>
            </a:extLst>
          </p:cNvPr>
          <p:cNvSpPr txBox="1"/>
          <p:nvPr/>
        </p:nvSpPr>
        <p:spPr>
          <a:xfrm>
            <a:off x="8016240" y="5410200"/>
            <a:ext cx="10789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</a:rPr>
              <a:t>*Sağlık Bakanlığı Aşı </a:t>
            </a:r>
            <a:r>
              <a:rPr lang="tr-TR" sz="1000" i="1" dirty="0" err="1">
                <a:solidFill>
                  <a:schemeClr val="accent1"/>
                </a:solidFill>
              </a:rPr>
              <a:t>Portalı</a:t>
            </a:r>
            <a:r>
              <a:rPr lang="tr-TR" sz="1000" i="1" dirty="0">
                <a:solidFill>
                  <a:schemeClr val="accent1"/>
                </a:solidFill>
              </a:rPr>
              <a:t> Hepatit B Hastalığı</a:t>
            </a:r>
          </a:p>
        </p:txBody>
      </p:sp>
    </p:spTree>
    <p:extLst>
      <p:ext uri="{BB962C8B-B14F-4D97-AF65-F5344CB8AC3E}">
        <p14:creationId xmlns:p14="http://schemas.microsoft.com/office/powerpoint/2010/main" val="14694738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608044-1B55-4F9E-AFD0-ADF6A15A4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7. HIV Enfeksiyonu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63E43C-55B4-46E5-B7BD-CC9691C88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Serif"/>
              </a:rPr>
              <a:t>HIV, </a:t>
            </a:r>
            <a:r>
              <a:rPr lang="tr-TR" dirty="0" err="1">
                <a:latin typeface="Serif"/>
              </a:rPr>
              <a:t>Lentiviridae</a:t>
            </a:r>
            <a:r>
              <a:rPr lang="tr-TR" dirty="0">
                <a:latin typeface="Serif"/>
              </a:rPr>
              <a:t> alt ailesinden zarflı bir </a:t>
            </a:r>
            <a:r>
              <a:rPr lang="tr-TR" dirty="0" err="1">
                <a:latin typeface="Serif"/>
              </a:rPr>
              <a:t>retrovirüstür</a:t>
            </a:r>
            <a:r>
              <a:rPr lang="tr-TR" dirty="0">
                <a:latin typeface="Serif"/>
              </a:rPr>
              <a:t>. Virüs kronik bir enfeksiyon hastalığına yol açmakta, bağışıklık sisteminin baskılanması sonucunda fırsatçı enfeksiyonlar ile seyreden AIDS tablosuyla da ölümcül sonuçlara yol açabilmektedir</a:t>
            </a:r>
          </a:p>
          <a:p>
            <a:endParaRPr lang="tr-TR" dirty="0"/>
          </a:p>
          <a:p>
            <a:r>
              <a:rPr lang="tr-TR" dirty="0" err="1">
                <a:latin typeface="Serif"/>
              </a:rPr>
              <a:t>HIV’in</a:t>
            </a:r>
            <a:r>
              <a:rPr lang="tr-TR" dirty="0">
                <a:latin typeface="Serif"/>
              </a:rPr>
              <a:t> başlıca bulaşma yolları cinsel ilişkiyle, kan ve kan ürünleri transfüzyonuyla, </a:t>
            </a:r>
            <a:r>
              <a:rPr lang="tr-TR" dirty="0" err="1">
                <a:latin typeface="Serif"/>
              </a:rPr>
              <a:t>parenteral</a:t>
            </a:r>
            <a:r>
              <a:rPr lang="tr-TR" dirty="0">
                <a:latin typeface="Serif"/>
              </a:rPr>
              <a:t> temasla ve </a:t>
            </a:r>
            <a:r>
              <a:rPr lang="tr-TR" dirty="0" err="1">
                <a:latin typeface="Serif"/>
              </a:rPr>
              <a:t>perinatal</a:t>
            </a:r>
            <a:r>
              <a:rPr lang="tr-TR" dirty="0">
                <a:latin typeface="Serif"/>
              </a:rPr>
              <a:t> dönemde </a:t>
            </a:r>
            <a:r>
              <a:rPr lang="tr-TR" dirty="0" err="1">
                <a:latin typeface="Serif"/>
              </a:rPr>
              <a:t>enfekte</a:t>
            </a:r>
            <a:r>
              <a:rPr lang="tr-TR" dirty="0">
                <a:latin typeface="Serif"/>
              </a:rPr>
              <a:t> anneden bebeğine geçişiyle olur</a:t>
            </a:r>
          </a:p>
        </p:txBody>
      </p:sp>
    </p:spTree>
    <p:extLst>
      <p:ext uri="{BB962C8B-B14F-4D97-AF65-F5344CB8AC3E}">
        <p14:creationId xmlns:p14="http://schemas.microsoft.com/office/powerpoint/2010/main" val="4057653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80E8C5-5DB9-4BF6-90E6-64723D0F6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Tanım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BA1CC8-2417-4274-8012-629BC87EA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tr-TR" b="1" dirty="0"/>
              <a:t>Cinsel yolla bulaşan hastalıklar (CYBH)</a:t>
            </a:r>
            <a:r>
              <a:rPr lang="tr-TR" dirty="0"/>
              <a:t>, enfeksiyon etkeni bir mikroorganizma tarafından yol açılan ve temel olarak insana vajinal, anal, oral seks de dahil olmak üzere cinsel ilişki yoluyla geçen hastalıklar grubudur </a:t>
            </a:r>
          </a:p>
          <a:p>
            <a:endParaRPr lang="tr-TR" dirty="0"/>
          </a:p>
          <a:p>
            <a:r>
              <a:rPr lang="tr-TR" dirty="0"/>
              <a:t>Bu gruptaki bazı hastalıklar kan verme veya alma, madde bağımlılarında iğne yoluyla, öpüşme yoluyla, aynı kap kullanımıyla, aynı havlu kullanımıyla, kucaklaşmayla, doğumda ve emzirme sırasında da bulaşabilir</a:t>
            </a:r>
          </a:p>
        </p:txBody>
      </p:sp>
    </p:spTree>
    <p:extLst>
      <p:ext uri="{BB962C8B-B14F-4D97-AF65-F5344CB8AC3E}">
        <p14:creationId xmlns:p14="http://schemas.microsoft.com/office/powerpoint/2010/main" val="9393114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1492D6-F939-427A-AD1F-007E3F36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5825"/>
            <a:ext cx="10515600" cy="5511138"/>
          </a:xfrm>
        </p:spPr>
        <p:txBody>
          <a:bodyPr>
            <a:normAutofit/>
          </a:bodyPr>
          <a:lstStyle/>
          <a:p>
            <a:r>
              <a:rPr lang="tr-TR" dirty="0"/>
              <a:t>El sıkışma</a:t>
            </a:r>
          </a:p>
          <a:p>
            <a:r>
              <a:rPr lang="tr-TR" dirty="0"/>
              <a:t>Sosyal öpüşme ( yanaktan yanağa ) </a:t>
            </a:r>
          </a:p>
          <a:p>
            <a:r>
              <a:rPr lang="tr-TR" dirty="0"/>
              <a:t>Kucaklaşma </a:t>
            </a:r>
          </a:p>
          <a:p>
            <a:r>
              <a:rPr lang="tr-TR" dirty="0"/>
              <a:t>Başkasının giysisini giyme ile </a:t>
            </a:r>
          </a:p>
          <a:p>
            <a:r>
              <a:rPr lang="tr-TR" dirty="0" err="1"/>
              <a:t>Tükrük</a:t>
            </a:r>
            <a:r>
              <a:rPr lang="tr-TR" dirty="0"/>
              <a:t>, göz yaşı, ter, öksürük, aksırıkla </a:t>
            </a:r>
          </a:p>
          <a:p>
            <a:r>
              <a:rPr lang="tr-TR" dirty="0"/>
              <a:t>Yiyeceklerle, aynı tabak, çatal, kaşık, bardak, aynı tuvalet ve banyoyu kullanma, telefon ve benzerlerini kullanmakla ve </a:t>
            </a:r>
          </a:p>
          <a:p>
            <a:r>
              <a:rPr lang="tr-TR" dirty="0"/>
              <a:t>Toplu taşıma araçlarında olduğu gibi ortak ve kalabalık mekanlarda bulunmakla da </a:t>
            </a:r>
            <a:r>
              <a:rPr lang="tr-TR" b="1" dirty="0"/>
              <a:t>HIV / AIDS bulaşmaz </a:t>
            </a:r>
          </a:p>
          <a:p>
            <a:r>
              <a:rPr lang="tr-TR" dirty="0"/>
              <a:t>Sivrisinek ve her türlü böceğin sokmasıyla da </a:t>
            </a:r>
            <a:r>
              <a:rPr lang="tr-TR" b="1" dirty="0" err="1"/>
              <a:t>HIV’in</a:t>
            </a:r>
            <a:r>
              <a:rPr lang="tr-TR" b="1" dirty="0"/>
              <a:t> bulaşmadığı </a:t>
            </a:r>
            <a:r>
              <a:rPr lang="tr-TR" dirty="0"/>
              <a:t>kanıtlanmıştır*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94966FFA-1F34-4017-82E0-B38DEE767976}"/>
              </a:ext>
            </a:extLst>
          </p:cNvPr>
          <p:cNvSpPr txBox="1"/>
          <p:nvPr/>
        </p:nvSpPr>
        <p:spPr>
          <a:xfrm>
            <a:off x="7073658" y="6382298"/>
            <a:ext cx="108218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latin typeface="Serif"/>
                <a:hlinkClick r:id="rId2"/>
              </a:rPr>
              <a:t>*http://www.hatam.hacettepe.edu.tr/HATAM_HIV_AIDS_klinik_ozel_041217.pdf</a:t>
            </a:r>
            <a:endParaRPr lang="tr-TR" sz="1000" i="1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22002825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AFC085-F94E-4EFF-B02A-9EF37437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855" y="1186433"/>
            <a:ext cx="10515600" cy="4351338"/>
          </a:xfrm>
        </p:spPr>
        <p:txBody>
          <a:bodyPr/>
          <a:lstStyle/>
          <a:p>
            <a:r>
              <a:rPr lang="tr-TR" dirty="0"/>
              <a:t>Dünyanın pek çok ülkesinde HIV/AIDS açısından görülme sıklığı değişmekle birlikte</a:t>
            </a:r>
          </a:p>
          <a:p>
            <a:pPr lvl="1"/>
            <a:r>
              <a:rPr lang="tr-TR" dirty="0"/>
              <a:t>riskli cinsel davranış öyküsü olanlar</a:t>
            </a:r>
          </a:p>
          <a:p>
            <a:pPr lvl="1"/>
            <a:r>
              <a:rPr lang="tr-TR" dirty="0"/>
              <a:t>sık kan ve kan ürünleri kullananlar</a:t>
            </a:r>
          </a:p>
          <a:p>
            <a:pPr lvl="1"/>
            <a:r>
              <a:rPr lang="tr-TR" dirty="0"/>
              <a:t>madde kullananlar </a:t>
            </a:r>
          </a:p>
          <a:p>
            <a:pPr lvl="1"/>
            <a:r>
              <a:rPr lang="tr-TR" dirty="0"/>
              <a:t>mahkumlar</a:t>
            </a:r>
          </a:p>
          <a:p>
            <a:pPr lvl="1"/>
            <a:r>
              <a:rPr lang="tr-TR" dirty="0"/>
              <a:t>göçmenler </a:t>
            </a:r>
          </a:p>
          <a:p>
            <a:pPr lvl="1"/>
            <a:r>
              <a:rPr lang="tr-TR" dirty="0"/>
              <a:t>evsizler ve </a:t>
            </a:r>
          </a:p>
          <a:p>
            <a:pPr lvl="1"/>
            <a:r>
              <a:rPr lang="tr-TR" dirty="0"/>
              <a:t>sağlık çalışanları yüksek riskli grupları oluşturmaktadır*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15F1C12-625C-4CB6-848C-78689F4D9E75}"/>
              </a:ext>
            </a:extLst>
          </p:cNvPr>
          <p:cNvSpPr txBox="1"/>
          <p:nvPr/>
        </p:nvSpPr>
        <p:spPr>
          <a:xfrm>
            <a:off x="1722268" y="6365289"/>
            <a:ext cx="10469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*Global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İnformation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Education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on HIV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AIDS (AVERT).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Key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Affected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Populatıons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, HIV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AIDS. Erişim adresi: https://www.avert.org/professionals/hiv-social-issues/key-affectedpopulations. Erişim Tarihi:05.12.2018.</a:t>
            </a:r>
          </a:p>
        </p:txBody>
      </p:sp>
    </p:spTree>
    <p:extLst>
      <p:ext uri="{BB962C8B-B14F-4D97-AF65-F5344CB8AC3E}">
        <p14:creationId xmlns:p14="http://schemas.microsoft.com/office/powerpoint/2010/main" val="2675127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1B48096-352B-4070-8F1C-59FCD107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/>
                </a:solidFill>
              </a:rPr>
              <a:t>HIV </a:t>
            </a:r>
            <a:r>
              <a:rPr lang="tr-TR" dirty="0" err="1">
                <a:solidFill>
                  <a:schemeClr val="accent1"/>
                </a:solidFill>
              </a:rPr>
              <a:t>infeksiyonu</a:t>
            </a:r>
            <a:r>
              <a:rPr lang="tr-TR" dirty="0">
                <a:solidFill>
                  <a:schemeClr val="accent1"/>
                </a:solidFill>
              </a:rPr>
              <a:t> dönemleri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FF3FE9-F5FA-4BD0-A601-FA25F4762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solidFill>
                  <a:srgbClr val="FF0000"/>
                </a:solidFill>
                <a:latin typeface="Serif"/>
              </a:rPr>
              <a:t>Primer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HIV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infeksiyonu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( Akut HIV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infeksiyonu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)</a:t>
            </a:r>
          </a:p>
          <a:p>
            <a:r>
              <a:rPr lang="tr-TR" dirty="0" err="1">
                <a:solidFill>
                  <a:srgbClr val="FF0000"/>
                </a:solidFill>
                <a:latin typeface="Serif"/>
              </a:rPr>
              <a:t>Serokonversiyon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</a:t>
            </a:r>
          </a:p>
          <a:p>
            <a:r>
              <a:rPr lang="tr-TR" dirty="0" err="1">
                <a:solidFill>
                  <a:srgbClr val="FF0000"/>
                </a:solidFill>
                <a:latin typeface="Serif"/>
              </a:rPr>
              <a:t>Asemptomatik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Dönem </a:t>
            </a:r>
          </a:p>
          <a:p>
            <a:r>
              <a:rPr lang="tr-TR" dirty="0">
                <a:solidFill>
                  <a:srgbClr val="FF0000"/>
                </a:solidFill>
                <a:latin typeface="Serif"/>
              </a:rPr>
              <a:t>Erken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Semptomatik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Dönem </a:t>
            </a:r>
          </a:p>
          <a:p>
            <a:r>
              <a:rPr lang="tr-TR" dirty="0">
                <a:solidFill>
                  <a:srgbClr val="FF0000"/>
                </a:solidFill>
                <a:latin typeface="Serif"/>
              </a:rPr>
              <a:t>Geç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Semptomatik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Dönem</a:t>
            </a:r>
          </a:p>
          <a:p>
            <a:r>
              <a:rPr lang="tr-TR" dirty="0">
                <a:solidFill>
                  <a:srgbClr val="FF0000"/>
                </a:solidFill>
                <a:latin typeface="Serif"/>
              </a:rPr>
              <a:t>İleri Evre</a:t>
            </a:r>
          </a:p>
        </p:txBody>
      </p:sp>
    </p:spTree>
    <p:extLst>
      <p:ext uri="{BB962C8B-B14F-4D97-AF65-F5344CB8AC3E}">
        <p14:creationId xmlns:p14="http://schemas.microsoft.com/office/powerpoint/2010/main" val="34814086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3B1983-17B3-4CC7-BE7F-D771E1A65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5201"/>
          </a:xfrm>
        </p:spPr>
        <p:txBody>
          <a:bodyPr>
            <a:normAutofit/>
          </a:bodyPr>
          <a:lstStyle/>
          <a:p>
            <a:r>
              <a:rPr lang="tr-TR" sz="2700" dirty="0" err="1">
                <a:solidFill>
                  <a:srgbClr val="FF0000"/>
                </a:solidFill>
                <a:latin typeface="Serif"/>
              </a:rPr>
              <a:t>Primer</a:t>
            </a:r>
            <a:r>
              <a:rPr lang="tr-TR" sz="2700" dirty="0">
                <a:solidFill>
                  <a:srgbClr val="FF0000"/>
                </a:solidFill>
                <a:latin typeface="Serif"/>
              </a:rPr>
              <a:t> HIV </a:t>
            </a:r>
            <a:r>
              <a:rPr lang="tr-TR" sz="2700" dirty="0" err="1">
                <a:solidFill>
                  <a:srgbClr val="FF0000"/>
                </a:solidFill>
                <a:latin typeface="Serif"/>
              </a:rPr>
              <a:t>infeksiyonu</a:t>
            </a:r>
            <a:r>
              <a:rPr lang="tr-TR" sz="2700" dirty="0">
                <a:solidFill>
                  <a:srgbClr val="FF0000"/>
                </a:solidFill>
                <a:latin typeface="Serif"/>
              </a:rPr>
              <a:t> ( Akut HIV </a:t>
            </a:r>
            <a:r>
              <a:rPr lang="tr-TR" sz="2700" dirty="0" err="1">
                <a:solidFill>
                  <a:srgbClr val="FF0000"/>
                </a:solidFill>
                <a:latin typeface="Serif"/>
              </a:rPr>
              <a:t>infeksiyonu</a:t>
            </a:r>
            <a:r>
              <a:rPr lang="tr-TR" sz="2700" dirty="0">
                <a:solidFill>
                  <a:srgbClr val="FF0000"/>
                </a:solidFill>
                <a:latin typeface="Serif"/>
              </a:rPr>
              <a:t> 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210E04-D3AC-4A2B-BFBC-558E084A7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7565"/>
            <a:ext cx="10515600" cy="5129398"/>
          </a:xfrm>
        </p:spPr>
        <p:txBody>
          <a:bodyPr>
            <a:normAutofit fontScale="77500" lnSpcReduction="20000"/>
          </a:bodyPr>
          <a:lstStyle/>
          <a:p>
            <a:r>
              <a:rPr lang="tr-TR" dirty="0">
                <a:latin typeface="Serif"/>
              </a:rPr>
              <a:t>Virüs alındıktan sonra 1-6 hafta içerisinde ilk çoğalma döneminde % 50-70 akut </a:t>
            </a:r>
            <a:r>
              <a:rPr lang="tr-TR" dirty="0" err="1">
                <a:latin typeface="Serif"/>
              </a:rPr>
              <a:t>infeksiyona</a:t>
            </a:r>
            <a:r>
              <a:rPr lang="tr-TR" dirty="0">
                <a:latin typeface="Serif"/>
              </a:rPr>
              <a:t> neden olur ve kişi bu dönmeden itibaren artık bulaştırıcıdır. </a:t>
            </a:r>
          </a:p>
          <a:p>
            <a:endParaRPr lang="tr-TR" dirty="0">
              <a:latin typeface="Serif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ateş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lenf bezlerinde büyüme (</a:t>
            </a:r>
            <a:r>
              <a:rPr lang="tr-TR" dirty="0" err="1">
                <a:latin typeface="Serif"/>
              </a:rPr>
              <a:t>lenfadenopati</a:t>
            </a:r>
            <a:r>
              <a:rPr lang="tr-TR" dirty="0">
                <a:latin typeface="Serif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farenjit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deri döküntüleri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kas veya eklem ağrısı olmakla birlikte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ishal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baş ağrısı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bulantı ve kusma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ağızda pamukçuk gibi semptomlar da görülebilir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Bütün bu semptomlar 2-4 hafta içerisinde tedavi gerektirmeden geçer </a:t>
            </a:r>
          </a:p>
        </p:txBody>
      </p:sp>
    </p:spTree>
    <p:extLst>
      <p:ext uri="{BB962C8B-B14F-4D97-AF65-F5344CB8AC3E}">
        <p14:creationId xmlns:p14="http://schemas.microsoft.com/office/powerpoint/2010/main" val="22433711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5031F9-BAEA-4E12-9ABF-1C81CAA62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056" y="178054"/>
            <a:ext cx="10515600" cy="1325563"/>
          </a:xfrm>
        </p:spPr>
        <p:txBody>
          <a:bodyPr>
            <a:normAutofit/>
          </a:bodyPr>
          <a:lstStyle/>
          <a:p>
            <a:r>
              <a:rPr lang="tr-TR" sz="2800" dirty="0" err="1">
                <a:solidFill>
                  <a:srgbClr val="FF0000"/>
                </a:solidFill>
                <a:latin typeface="Serif"/>
              </a:rPr>
              <a:t>Serokonversiyon</a:t>
            </a:r>
            <a:r>
              <a:rPr lang="tr-TR" sz="2800" dirty="0">
                <a:solidFill>
                  <a:srgbClr val="FF0000"/>
                </a:solidFill>
                <a:latin typeface="Serif"/>
              </a:rPr>
              <a:t> 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6A95F1-6B9B-438E-9CF8-9B62660EE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5118"/>
            <a:ext cx="10515600" cy="4951845"/>
          </a:xfrm>
        </p:spPr>
        <p:txBody>
          <a:bodyPr/>
          <a:lstStyle/>
          <a:p>
            <a:r>
              <a:rPr lang="tr-TR" dirty="0">
                <a:latin typeface="Serif"/>
              </a:rPr>
              <a:t>% 95 vakada 6-12 hafta içerisinde </a:t>
            </a:r>
            <a:r>
              <a:rPr lang="tr-TR" dirty="0" err="1">
                <a:latin typeface="Serif"/>
              </a:rPr>
              <a:t>HIV'e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karşi</a:t>
            </a:r>
            <a:r>
              <a:rPr lang="tr-TR" dirty="0">
                <a:latin typeface="Serif"/>
              </a:rPr>
              <a:t> antikorlar gelişir ve bu döneme </a:t>
            </a:r>
            <a:r>
              <a:rPr lang="tr-TR" dirty="0" err="1">
                <a:latin typeface="Serif"/>
              </a:rPr>
              <a:t>serokonversiyon</a:t>
            </a:r>
            <a:r>
              <a:rPr lang="tr-TR" dirty="0">
                <a:latin typeface="Serif"/>
              </a:rPr>
              <a:t> dönemi denir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Bu dönemde de hasta bulaştırıcıdır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Bu antikorların hastalığın ilerlemesini engelleyici etkileri yoktur, ancak hastalığın teşhisi açısından Anti HIV pozitifliği önemlidir </a:t>
            </a:r>
          </a:p>
        </p:txBody>
      </p:sp>
    </p:spTree>
    <p:extLst>
      <p:ext uri="{BB962C8B-B14F-4D97-AF65-F5344CB8AC3E}">
        <p14:creationId xmlns:p14="http://schemas.microsoft.com/office/powerpoint/2010/main" val="1011963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413959-6D91-4824-8B74-81E0D7E2D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73" y="144780"/>
            <a:ext cx="10515600" cy="1325563"/>
          </a:xfrm>
        </p:spPr>
        <p:txBody>
          <a:bodyPr>
            <a:normAutofit/>
          </a:bodyPr>
          <a:lstStyle/>
          <a:p>
            <a:r>
              <a:rPr lang="tr-TR" sz="2800" dirty="0" err="1">
                <a:solidFill>
                  <a:srgbClr val="FF0000"/>
                </a:solidFill>
                <a:latin typeface="Serif"/>
              </a:rPr>
              <a:t>Asemptomatik</a:t>
            </a:r>
            <a:r>
              <a:rPr lang="tr-TR" sz="2800" dirty="0">
                <a:solidFill>
                  <a:srgbClr val="FF0000"/>
                </a:solidFill>
                <a:latin typeface="Serif"/>
              </a:rPr>
              <a:t> Dönem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E9A041-CBBB-4FFF-90FB-39822EC52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0012"/>
            <a:ext cx="10515600" cy="5156031"/>
          </a:xfrm>
        </p:spPr>
        <p:txBody>
          <a:bodyPr>
            <a:normAutofit/>
          </a:bodyPr>
          <a:lstStyle/>
          <a:p>
            <a:r>
              <a:rPr lang="tr-TR" dirty="0">
                <a:latin typeface="Serif"/>
              </a:rPr>
              <a:t>Ortalama olarak 8-10 yıl kadar sürmektedir. Ancak </a:t>
            </a:r>
            <a:r>
              <a:rPr lang="tr-TR" dirty="0" err="1">
                <a:latin typeface="Serif"/>
              </a:rPr>
              <a:t>vakalarin</a:t>
            </a:r>
            <a:r>
              <a:rPr lang="tr-TR" dirty="0">
                <a:latin typeface="Serif"/>
              </a:rPr>
              <a:t> %20-30'u ortalama 1.5-5 yıl içerisinde bir sonraki döneme geçebilmektedir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Bu dönemde kişilerde hiçbir belirti ve bulgu yoktur, ama bulaştırıcıdırlar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Bu dönemde </a:t>
            </a:r>
            <a:r>
              <a:rPr lang="tr-TR" dirty="0" err="1">
                <a:latin typeface="Serif"/>
              </a:rPr>
              <a:t>virüsun</a:t>
            </a:r>
            <a:r>
              <a:rPr lang="tr-TR" dirty="0">
                <a:latin typeface="Serif"/>
              </a:rPr>
              <a:t> lenf </a:t>
            </a:r>
            <a:r>
              <a:rPr lang="tr-TR" dirty="0" err="1">
                <a:latin typeface="Serif"/>
              </a:rPr>
              <a:t>nodlarında</a:t>
            </a:r>
            <a:r>
              <a:rPr lang="tr-TR" dirty="0">
                <a:latin typeface="Serif"/>
              </a:rPr>
              <a:t> çoğalması devam etmektedir ve CD4 + hücre sayısı &gt;500/mm3 ’</a:t>
            </a:r>
            <a:r>
              <a:rPr lang="tr-TR" dirty="0" err="1">
                <a:latin typeface="Serif"/>
              </a:rPr>
              <a:t>dir</a:t>
            </a:r>
            <a:endParaRPr lang="tr-TR" dirty="0">
              <a:latin typeface="Serif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05439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CFF841-EFE4-474A-9442-0B77C8CDA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381" y="1044389"/>
            <a:ext cx="10515600" cy="4351338"/>
          </a:xfrm>
        </p:spPr>
        <p:txBody>
          <a:bodyPr/>
          <a:lstStyle/>
          <a:p>
            <a:r>
              <a:rPr lang="tr-TR" dirty="0">
                <a:latin typeface="Serif"/>
              </a:rPr>
              <a:t>Fizik muayene bu dönemde genellikle normaldir. %40-50 vakada fizik muayenede lenf bezlerinde büyüme saptanabilir (en az iki ayrı bölgede olması, büyüklüklerinin 0.5-2 cm çapında olması ve 3 aydan daha uzun bir süre büyük kalması önemlidir)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Tedavi verilmeyen olgularda CD4 + hücre sayısının azalma oranı yılda 50/mm3’dir. Bu dönemde </a:t>
            </a:r>
            <a:r>
              <a:rPr lang="tr-TR" dirty="0" err="1">
                <a:latin typeface="Serif"/>
              </a:rPr>
              <a:t>virusu</a:t>
            </a:r>
            <a:r>
              <a:rPr lang="tr-TR" dirty="0">
                <a:latin typeface="Serif"/>
              </a:rPr>
              <a:t> PCR ile göstermek mümkündür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5377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BD1C5E-8F2C-4B61-9168-D6E2F5663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769" y="-69881"/>
            <a:ext cx="10515600" cy="1325563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Serif"/>
              </a:rPr>
              <a:t>Erken </a:t>
            </a:r>
            <a:r>
              <a:rPr lang="tr-TR" sz="2800" dirty="0" err="1">
                <a:solidFill>
                  <a:srgbClr val="FF0000"/>
                </a:solidFill>
                <a:latin typeface="Serif"/>
              </a:rPr>
              <a:t>Semptomatik</a:t>
            </a:r>
            <a:r>
              <a:rPr lang="tr-TR" sz="2800" dirty="0">
                <a:solidFill>
                  <a:srgbClr val="FF0000"/>
                </a:solidFill>
                <a:latin typeface="Serif"/>
              </a:rPr>
              <a:t> Dönem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0142B7-F2D2-411E-A1EF-76B28019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0932"/>
            <a:ext cx="10515600" cy="5156031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 err="1"/>
              <a:t>ates</a:t>
            </a:r>
            <a:r>
              <a:rPr lang="tr-TR" dirty="0"/>
              <a:t>̧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nedeni </a:t>
            </a:r>
            <a:r>
              <a:rPr lang="tr-TR" dirty="0" err="1"/>
              <a:t>tesbit</a:t>
            </a:r>
            <a:r>
              <a:rPr lang="tr-TR" dirty="0"/>
              <a:t> edilemeyen kilo kaybı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tekrarlayan </a:t>
            </a:r>
            <a:r>
              <a:rPr lang="tr-TR" dirty="0" err="1"/>
              <a:t>diyare</a:t>
            </a:r>
            <a:r>
              <a:rPr lang="tr-TR" dirty="0"/>
              <a:t> atakları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baş </a:t>
            </a:r>
            <a:r>
              <a:rPr lang="tr-TR" dirty="0" err="1"/>
              <a:t>ağrısı</a:t>
            </a:r>
            <a:r>
              <a:rPr lang="tr-TR" dirty="0"/>
              <a:t> gibi şikayetlerin başladığı dönemdir</a:t>
            </a:r>
          </a:p>
          <a:p>
            <a:endParaRPr lang="tr-TR" dirty="0"/>
          </a:p>
          <a:p>
            <a:r>
              <a:rPr lang="tr-TR" dirty="0"/>
              <a:t> Erken </a:t>
            </a:r>
            <a:r>
              <a:rPr lang="tr-TR" dirty="0" err="1"/>
              <a:t>semptomatik</a:t>
            </a:r>
            <a:r>
              <a:rPr lang="tr-TR" dirty="0"/>
              <a:t> dönemde </a:t>
            </a:r>
          </a:p>
          <a:p>
            <a:pPr lvl="1"/>
            <a:r>
              <a:rPr lang="tr-TR" dirty="0" err="1"/>
              <a:t>seboreik</a:t>
            </a:r>
            <a:r>
              <a:rPr lang="tr-TR" dirty="0"/>
              <a:t> dermatit</a:t>
            </a:r>
          </a:p>
          <a:p>
            <a:pPr lvl="1"/>
            <a:r>
              <a:rPr lang="tr-TR" dirty="0"/>
              <a:t>tekrarlayan </a:t>
            </a:r>
            <a:r>
              <a:rPr lang="tr-TR" dirty="0" err="1"/>
              <a:t>vulvovajinal</a:t>
            </a:r>
            <a:r>
              <a:rPr lang="tr-TR" dirty="0"/>
              <a:t> </a:t>
            </a:r>
            <a:r>
              <a:rPr lang="tr-TR" dirty="0" err="1"/>
              <a:t>kandidiyazis</a:t>
            </a:r>
            <a:endParaRPr lang="tr-TR" dirty="0"/>
          </a:p>
          <a:p>
            <a:pPr lvl="1"/>
            <a:r>
              <a:rPr lang="tr-TR" dirty="0"/>
              <a:t>oral </a:t>
            </a:r>
            <a:r>
              <a:rPr lang="tr-TR" dirty="0" err="1"/>
              <a:t>kandidiyazis</a:t>
            </a:r>
            <a:endParaRPr lang="tr-TR" dirty="0"/>
          </a:p>
          <a:p>
            <a:pPr lvl="1"/>
            <a:r>
              <a:rPr lang="tr-TR" dirty="0" err="1"/>
              <a:t>herpes</a:t>
            </a:r>
            <a:r>
              <a:rPr lang="tr-TR" dirty="0"/>
              <a:t> </a:t>
            </a:r>
            <a:r>
              <a:rPr lang="tr-TR" dirty="0" err="1"/>
              <a:t>zoster</a:t>
            </a:r>
            <a:endParaRPr lang="tr-TR" dirty="0"/>
          </a:p>
          <a:p>
            <a:pPr lvl="1"/>
            <a:r>
              <a:rPr lang="tr-TR" dirty="0" err="1"/>
              <a:t>herpes</a:t>
            </a:r>
            <a:r>
              <a:rPr lang="tr-TR" dirty="0"/>
              <a:t> virüs </a:t>
            </a:r>
            <a:r>
              <a:rPr lang="tr-TR" dirty="0" err="1"/>
              <a:t>infeksiyonları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sinüzit, </a:t>
            </a:r>
            <a:r>
              <a:rPr lang="tr-TR" dirty="0" err="1"/>
              <a:t>bronşit</a:t>
            </a:r>
            <a:r>
              <a:rPr lang="tr-TR" dirty="0"/>
              <a:t>, </a:t>
            </a:r>
            <a:r>
              <a:rPr lang="tr-TR" dirty="0" err="1"/>
              <a:t>pnömoni</a:t>
            </a:r>
            <a:r>
              <a:rPr lang="tr-TR" dirty="0"/>
              <a:t> gibi </a:t>
            </a:r>
            <a:r>
              <a:rPr lang="tr-TR" dirty="0" err="1"/>
              <a:t>infeksiyonlar</a:t>
            </a:r>
            <a:r>
              <a:rPr lang="tr-TR" dirty="0"/>
              <a:t> görülebilir</a:t>
            </a:r>
          </a:p>
          <a:p>
            <a:endParaRPr lang="tr-TR" dirty="0"/>
          </a:p>
          <a:p>
            <a:r>
              <a:rPr lang="tr-TR" dirty="0"/>
              <a:t>Bunun yanı sıra ITP, </a:t>
            </a:r>
            <a:r>
              <a:rPr lang="tr-TR" dirty="0" err="1"/>
              <a:t>Kaposi</a:t>
            </a:r>
            <a:r>
              <a:rPr lang="tr-TR" dirty="0"/>
              <a:t> sarkomu, </a:t>
            </a:r>
            <a:r>
              <a:rPr lang="tr-TR" dirty="0" err="1"/>
              <a:t>pulmoner</a:t>
            </a:r>
            <a:r>
              <a:rPr lang="tr-TR" dirty="0"/>
              <a:t> tüberküloz görülebilir</a:t>
            </a:r>
          </a:p>
          <a:p>
            <a:endParaRPr lang="tr-TR" dirty="0"/>
          </a:p>
          <a:p>
            <a:r>
              <a:rPr lang="tr-TR" dirty="0"/>
              <a:t>CD4 + hücre sayımı ile beraber kandaki virüs </a:t>
            </a:r>
            <a:r>
              <a:rPr lang="tr-TR" dirty="0" err="1"/>
              <a:t>miktarini</a:t>
            </a:r>
            <a:r>
              <a:rPr lang="tr-TR" dirty="0"/>
              <a:t> gösteren </a:t>
            </a:r>
            <a:r>
              <a:rPr lang="tr-TR" dirty="0" err="1"/>
              <a:t>viral</a:t>
            </a:r>
            <a:r>
              <a:rPr lang="tr-TR" dirty="0"/>
              <a:t> yük tayini yapılmalı ve tedavi planlanmalıdır</a:t>
            </a:r>
          </a:p>
        </p:txBody>
      </p:sp>
    </p:spTree>
    <p:extLst>
      <p:ext uri="{BB962C8B-B14F-4D97-AF65-F5344CB8AC3E}">
        <p14:creationId xmlns:p14="http://schemas.microsoft.com/office/powerpoint/2010/main" val="24550928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6D25BE-E31C-470E-8EA7-796669CFA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912" y="81040"/>
            <a:ext cx="10515600" cy="1325563"/>
          </a:xfrm>
        </p:spPr>
        <p:txBody>
          <a:bodyPr/>
          <a:lstStyle/>
          <a:p>
            <a:r>
              <a:rPr lang="tr-TR" sz="2800" dirty="0">
                <a:solidFill>
                  <a:srgbClr val="FF0000"/>
                </a:solidFill>
                <a:latin typeface="Serif"/>
              </a:rPr>
              <a:t>Geç </a:t>
            </a:r>
            <a:r>
              <a:rPr lang="tr-TR" sz="2800" dirty="0" err="1">
                <a:solidFill>
                  <a:srgbClr val="FF0000"/>
                </a:solidFill>
                <a:latin typeface="Serif"/>
              </a:rPr>
              <a:t>Semptomatik</a:t>
            </a:r>
            <a:r>
              <a:rPr lang="tr-TR" sz="2800" dirty="0">
                <a:solidFill>
                  <a:srgbClr val="FF0000"/>
                </a:solidFill>
                <a:latin typeface="Serif"/>
              </a:rPr>
              <a:t> Dönem</a:t>
            </a:r>
            <a:r>
              <a:rPr lang="tr-TR" dirty="0">
                <a:solidFill>
                  <a:srgbClr val="FF0000"/>
                </a:solidFill>
                <a:latin typeface="Serif"/>
              </a:rPr>
              <a:t/>
            </a:r>
            <a:br>
              <a:rPr lang="tr-TR" dirty="0">
                <a:solidFill>
                  <a:srgbClr val="FF0000"/>
                </a:solidFill>
                <a:latin typeface="Serif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F3D8EE-3935-422F-B84E-208D8C282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912" y="1221567"/>
            <a:ext cx="10515600" cy="5138276"/>
          </a:xfrm>
        </p:spPr>
        <p:txBody>
          <a:bodyPr>
            <a:normAutofit lnSpcReduction="10000"/>
          </a:bodyPr>
          <a:lstStyle/>
          <a:p>
            <a:r>
              <a:rPr lang="tr-TR" dirty="0">
                <a:latin typeface="Serif"/>
              </a:rPr>
              <a:t>Hastanın erken dönemde görülen şikayetleri bu dönemde de devam eder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CD4+ hücre sayısı bu dönemde &lt;200 mm³’dir 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Fırsatçı </a:t>
            </a:r>
            <a:r>
              <a:rPr lang="tr-TR" dirty="0" err="1">
                <a:latin typeface="Serif"/>
              </a:rPr>
              <a:t>infeksiyonlar</a:t>
            </a:r>
            <a:r>
              <a:rPr lang="tr-TR" dirty="0">
                <a:latin typeface="Serif"/>
              </a:rPr>
              <a:t> ve kanserlerin görülme riskinin arttığı bu dönem diğer dönemlerden farklı olarak </a:t>
            </a:r>
            <a:r>
              <a:rPr lang="tr-TR" b="1" dirty="0">
                <a:latin typeface="Serif"/>
              </a:rPr>
              <a:t>AIDS (Erişkin </a:t>
            </a:r>
            <a:r>
              <a:rPr lang="tr-TR" b="1" dirty="0" err="1">
                <a:latin typeface="Serif"/>
              </a:rPr>
              <a:t>İmmün</a:t>
            </a:r>
            <a:r>
              <a:rPr lang="tr-TR" b="1" dirty="0">
                <a:latin typeface="Serif"/>
              </a:rPr>
              <a:t> Yetmezlik Sendromu</a:t>
            </a:r>
            <a:r>
              <a:rPr lang="tr-TR" dirty="0">
                <a:latin typeface="Serif"/>
              </a:rPr>
              <a:t>) olarak tanımlanmaktadır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Daha </a:t>
            </a:r>
            <a:r>
              <a:rPr lang="tr-TR" dirty="0"/>
              <a:t>önce tedaviye </a:t>
            </a:r>
            <a:r>
              <a:rPr lang="tr-TR" dirty="0" err="1"/>
              <a:t>başlanmamışsa</a:t>
            </a:r>
            <a:r>
              <a:rPr lang="tr-TR" dirty="0"/>
              <a:t> tedavi </a:t>
            </a:r>
            <a:r>
              <a:rPr lang="tr-TR" dirty="0" err="1"/>
              <a:t>başlanmalı</a:t>
            </a:r>
            <a:r>
              <a:rPr lang="tr-TR" dirty="0"/>
              <a:t>, tedavi alanlarda ise daha güçlü ajanlarla tedavi </a:t>
            </a:r>
            <a:r>
              <a:rPr lang="tr-TR" dirty="0" err="1"/>
              <a:t>modifiye</a:t>
            </a:r>
            <a:r>
              <a:rPr lang="tr-TR" dirty="0"/>
              <a:t> edilerek </a:t>
            </a:r>
            <a:r>
              <a:rPr lang="tr-TR" dirty="0" err="1"/>
              <a:t>kişilerin</a:t>
            </a:r>
            <a:r>
              <a:rPr lang="tr-TR" dirty="0"/>
              <a:t> </a:t>
            </a:r>
            <a:r>
              <a:rPr lang="tr-TR" dirty="0" err="1"/>
              <a:t>yaşam</a:t>
            </a:r>
            <a:r>
              <a:rPr lang="tr-TR" dirty="0"/>
              <a:t> süresi ve kalitesi artırılabilir</a:t>
            </a:r>
            <a:endParaRPr lang="tr-TR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29132046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33DF62-6842-48F8-97FA-0A0F74715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7535"/>
            <a:ext cx="10515600" cy="1325563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Serif"/>
              </a:rPr>
              <a:t>İleri Evre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889DCB-2E30-4210-8B9F-99BBF6E59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788"/>
            <a:ext cx="10515600" cy="5218175"/>
          </a:xfrm>
        </p:spPr>
        <p:txBody>
          <a:bodyPr>
            <a:normAutofit lnSpcReduction="10000"/>
          </a:bodyPr>
          <a:lstStyle/>
          <a:p>
            <a:r>
              <a:rPr lang="tr-TR" dirty="0"/>
              <a:t>Bu dönemde CD4+ hücre sayısı 50/mm3 altındadır </a:t>
            </a:r>
          </a:p>
          <a:p>
            <a:endParaRPr lang="tr-TR" dirty="0"/>
          </a:p>
          <a:p>
            <a:r>
              <a:rPr lang="tr-TR" dirty="0"/>
              <a:t>Bu dönemde de fırsatçı </a:t>
            </a:r>
            <a:r>
              <a:rPr lang="tr-TR" dirty="0" err="1"/>
              <a:t>infeksiyonların</a:t>
            </a:r>
            <a:r>
              <a:rPr lang="tr-TR" dirty="0"/>
              <a:t> tedavisi ve </a:t>
            </a:r>
            <a:r>
              <a:rPr lang="tr-TR" dirty="0" err="1"/>
              <a:t>antiretroviral</a:t>
            </a:r>
            <a:r>
              <a:rPr lang="tr-TR" dirty="0"/>
              <a:t> tedaviye devam edilir</a:t>
            </a:r>
          </a:p>
          <a:p>
            <a:endParaRPr lang="tr-TR" dirty="0"/>
          </a:p>
          <a:p>
            <a:r>
              <a:rPr lang="tr-TR" dirty="0"/>
              <a:t>Hem HIV </a:t>
            </a:r>
            <a:r>
              <a:rPr lang="tr-TR" dirty="0" err="1"/>
              <a:t>infeksiyonunun</a:t>
            </a:r>
            <a:r>
              <a:rPr lang="tr-TR" dirty="0"/>
              <a:t> kendisi hem de HIV’de görülen </a:t>
            </a:r>
            <a:r>
              <a:rPr lang="tr-TR" dirty="0" err="1"/>
              <a:t>infeksiyonlar</a:t>
            </a:r>
            <a:r>
              <a:rPr lang="tr-TR" dirty="0"/>
              <a:t>, kanserler ve bunların tedavisi birçok sistemi etkilemekte ve organ spesifik belirtilere neden olmaktadır</a:t>
            </a:r>
          </a:p>
          <a:p>
            <a:endParaRPr lang="tr-TR" dirty="0"/>
          </a:p>
          <a:p>
            <a:r>
              <a:rPr lang="tr-TR" dirty="0"/>
              <a:t>Gözün retina tabakasının </a:t>
            </a:r>
            <a:r>
              <a:rPr lang="tr-TR" dirty="0" err="1"/>
              <a:t>sitomegalovirüse</a:t>
            </a:r>
            <a:r>
              <a:rPr lang="tr-TR" dirty="0"/>
              <a:t> (CMV) bağlı </a:t>
            </a:r>
            <a:r>
              <a:rPr lang="tr-TR" dirty="0" err="1"/>
              <a:t>infeksiyonu</a:t>
            </a:r>
            <a:r>
              <a:rPr lang="tr-TR" dirty="0"/>
              <a:t> olan CMV </a:t>
            </a:r>
            <a:r>
              <a:rPr lang="tr-TR" dirty="0" err="1"/>
              <a:t>retiniti</a:t>
            </a:r>
            <a:r>
              <a:rPr lang="tr-TR" dirty="0"/>
              <a:t> görülebilir. Bu evreden sonra AIDS ilişkili hastalıkların görülme sıklığı artmaktadır</a:t>
            </a:r>
          </a:p>
        </p:txBody>
      </p:sp>
    </p:spTree>
    <p:extLst>
      <p:ext uri="{BB962C8B-B14F-4D97-AF65-F5344CB8AC3E}">
        <p14:creationId xmlns:p14="http://schemas.microsoft.com/office/powerpoint/2010/main" val="1610032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750D74-EC95-41A1-AA01-A43E31A96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Epidemiyoloji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03F0F1-C8B9-498B-8071-7B508FF35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668" y="1568172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/>
              <a:t>Cinsel Yolla Bulaşan Enfeksiyonlar (CYBE) tüm dünyada oldukça yaygın görülen önemli bir halk sağlığı sorunudur</a:t>
            </a:r>
          </a:p>
          <a:p>
            <a:endParaRPr lang="tr-TR" dirty="0"/>
          </a:p>
          <a:p>
            <a:r>
              <a:rPr lang="tr-TR" dirty="0"/>
              <a:t>WHO 2016 yılı verilerine göre dünya genelinde her gün 1 milyon yeni enfeksiyon vakası ortaya çıkmaktadır*</a:t>
            </a:r>
          </a:p>
          <a:p>
            <a:endParaRPr lang="tr-TR" dirty="0"/>
          </a:p>
          <a:p>
            <a:r>
              <a:rPr lang="tr-TR" dirty="0"/>
              <a:t>WHO 2013 verilerine göre; dünyada 35 milyon kişi HIV taşımaktadır ve 1,5 milyon kişi bu virüse bağlı AIDS hastalığı nedeniyle hayatını kaybetmiştir**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84468FF-5EFF-4BBB-A74B-69F9C296CA1B}"/>
              </a:ext>
            </a:extLst>
          </p:cNvPr>
          <p:cNvSpPr txBox="1"/>
          <p:nvPr/>
        </p:nvSpPr>
        <p:spPr>
          <a:xfrm>
            <a:off x="630314" y="5985043"/>
            <a:ext cx="11398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*Ferhat Gürkan Aslan, Mustafa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Altındiş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The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Current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Agents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; ZIKA, CHIKUNGUNYA, EBOLA, ENTEROVIRUS D68, MERS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CoV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, INFLUENZA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Journal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of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Health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Sciences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of Kocaeli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University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September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2016, Vol.2, No.3, pp.11-16 </a:t>
            </a:r>
          </a:p>
          <a:p>
            <a:endParaRPr lang="tr-TR" sz="1000" i="1" dirty="0">
              <a:solidFill>
                <a:schemeClr val="accent1"/>
              </a:solidFill>
              <a:latin typeface="Serif"/>
            </a:endParaRPr>
          </a:p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**Yakup GÜRKAN Alparslan TOYRAN Altan AKSOY Feride Alaca ÇOŞKUN Ahmet SEZER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Seroprevalance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of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Hepatitis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HIV in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Patients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Blood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Donors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Evaluation of HCV-RNA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Levels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in Anti-HCV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Positive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Samples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in Ankara Numune Training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Research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Hospital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Hepatit J 2013; 19: 131-135</a:t>
            </a:r>
          </a:p>
          <a:p>
            <a:endParaRPr lang="tr-TR" sz="10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99724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0FE2A9-1366-47A8-99C0-EE0284897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928980"/>
            <a:ext cx="10515600" cy="4351338"/>
          </a:xfrm>
        </p:spPr>
        <p:txBody>
          <a:bodyPr/>
          <a:lstStyle/>
          <a:p>
            <a:r>
              <a:rPr lang="tr-TR" dirty="0">
                <a:latin typeface="Serif"/>
              </a:rPr>
              <a:t>HIV enfeksiyonunun kesin tanısı serumda </a:t>
            </a:r>
            <a:r>
              <a:rPr lang="tr-TR" dirty="0" err="1">
                <a:latin typeface="Serif"/>
              </a:rPr>
              <a:t>HIV’e</a:t>
            </a:r>
            <a:r>
              <a:rPr lang="tr-TR" dirty="0">
                <a:latin typeface="Serif"/>
              </a:rPr>
              <a:t> ait antijen, nükleik asitler ya da </a:t>
            </a:r>
            <a:r>
              <a:rPr lang="tr-TR" dirty="0" err="1">
                <a:latin typeface="Serif"/>
              </a:rPr>
              <a:t>HIV’e</a:t>
            </a:r>
            <a:r>
              <a:rPr lang="tr-TR" dirty="0">
                <a:latin typeface="Serif"/>
              </a:rPr>
              <a:t> karşı gelişen antikorların gösterilmesine dayanmaktadır </a:t>
            </a:r>
          </a:p>
          <a:p>
            <a:endParaRPr lang="tr-TR" dirty="0">
              <a:latin typeface="Serif"/>
            </a:endParaRPr>
          </a:p>
          <a:p>
            <a:r>
              <a:rPr lang="tr-TR" dirty="0"/>
              <a:t>On sekiz aylıktan küçük çocuklarda özellikle anneden geçen antikorların sorun oluşturmasından dolayı tanı, virüse ait antijenin ya da günümüzde yaygın olarak kullanıldığı şekli ile </a:t>
            </a:r>
            <a:r>
              <a:rPr lang="tr-TR" dirty="0" err="1"/>
              <a:t>viral</a:t>
            </a:r>
            <a:r>
              <a:rPr lang="tr-TR" dirty="0"/>
              <a:t> nükleik asitlerin gösterilmesine dayanmaktadır</a:t>
            </a:r>
          </a:p>
          <a:p>
            <a:endParaRPr lang="tr-TR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18724021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C515C1-93AE-49B5-A7FA-DEE18FB61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513"/>
            <a:ext cx="10515600" cy="4351338"/>
          </a:xfrm>
        </p:spPr>
        <p:txBody>
          <a:bodyPr/>
          <a:lstStyle/>
          <a:p>
            <a:r>
              <a:rPr lang="tr-TR" dirty="0" err="1"/>
              <a:t>HIV’in</a:t>
            </a:r>
            <a:r>
              <a:rPr lang="tr-TR" dirty="0"/>
              <a:t> bulaşmasından sonra ilk 8-11 günlük dönemde serumda HIV ile ilişkili hiçbir gösterge saptanmaz (</a:t>
            </a:r>
            <a:r>
              <a:rPr lang="tr-TR" dirty="0" err="1"/>
              <a:t>eklips</a:t>
            </a:r>
            <a:r>
              <a:rPr lang="tr-TR" dirty="0"/>
              <a:t> dönemi) </a:t>
            </a:r>
          </a:p>
          <a:p>
            <a:endParaRPr lang="tr-TR" dirty="0"/>
          </a:p>
          <a:p>
            <a:r>
              <a:rPr lang="tr-TR" dirty="0"/>
              <a:t>Serumda en erken ortaya çıkan gösterge, 8-11. günlerde saptanabilir hale gelen HIV RNA’dır </a:t>
            </a:r>
          </a:p>
          <a:p>
            <a:endParaRPr lang="tr-TR" dirty="0"/>
          </a:p>
          <a:p>
            <a:r>
              <a:rPr lang="tr-TR" dirty="0"/>
              <a:t>Bunu 2. haftanın sonunda saptanabilir hale gelen p24 antijeni izler ve daha sonra başta HIV p24 antijeni olmak üzere çeşitli HIV antijenlerine özgül önce </a:t>
            </a:r>
            <a:r>
              <a:rPr lang="tr-TR" dirty="0" err="1"/>
              <a:t>IgM</a:t>
            </a:r>
            <a:r>
              <a:rPr lang="tr-TR" dirty="0"/>
              <a:t>, sonra da </a:t>
            </a:r>
            <a:r>
              <a:rPr lang="tr-TR" dirty="0" err="1"/>
              <a:t>IgG</a:t>
            </a:r>
            <a:r>
              <a:rPr lang="tr-TR" dirty="0"/>
              <a:t> sınıfı antikorlar </a:t>
            </a:r>
            <a:r>
              <a:rPr lang="tr-TR" dirty="0" err="1"/>
              <a:t>pozitifleşir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04819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4661A2-BAEC-4838-8027-AB100F56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280" y="1017757"/>
            <a:ext cx="10515600" cy="4351338"/>
          </a:xfrm>
        </p:spPr>
        <p:txBody>
          <a:bodyPr/>
          <a:lstStyle/>
          <a:p>
            <a:r>
              <a:rPr lang="tr-TR" dirty="0">
                <a:latin typeface="Serif"/>
              </a:rPr>
              <a:t>Ülkemizde tanı algoritması 2018 yılında güncellenmiştir</a:t>
            </a:r>
          </a:p>
          <a:p>
            <a:endParaRPr lang="tr-TR" dirty="0">
              <a:latin typeface="Serif"/>
            </a:endParaRPr>
          </a:p>
          <a:p>
            <a:r>
              <a:rPr lang="tr-TR" dirty="0"/>
              <a:t>Ulusal algoritmada tarama için 4. kuşak ELISA testi, doğrulama içinse antikora dayalı hızlı </a:t>
            </a:r>
            <a:r>
              <a:rPr lang="tr-TR" dirty="0" err="1"/>
              <a:t>immünokromatografik</a:t>
            </a:r>
            <a:r>
              <a:rPr lang="tr-TR" dirty="0"/>
              <a:t> test önerilmektedir</a:t>
            </a:r>
          </a:p>
          <a:p>
            <a:endParaRPr lang="tr-TR" dirty="0">
              <a:latin typeface="Serif"/>
            </a:endParaRPr>
          </a:p>
          <a:p>
            <a:r>
              <a:rPr lang="tr-TR" dirty="0"/>
              <a:t>Akut enfeksiyonlarda zaman kaybetmeden tanı konabilmesi için NAAT (nükleik asit </a:t>
            </a:r>
            <a:r>
              <a:rPr lang="tr-TR" dirty="0" err="1"/>
              <a:t>amplifikasyon</a:t>
            </a:r>
            <a:r>
              <a:rPr lang="tr-TR" dirty="0"/>
              <a:t> testi) ile doğrulama seçeneği bulunmaktadır</a:t>
            </a:r>
            <a:endParaRPr lang="tr-TR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18538925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44F8ABB8-A4DD-4C1D-95D1-C1550FF76B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959" y="598805"/>
            <a:ext cx="6120881" cy="4351338"/>
          </a:xfr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0BA8352A-227B-43D1-AA9E-6527748EE938}"/>
              </a:ext>
            </a:extLst>
          </p:cNvPr>
          <p:cNvSpPr txBox="1"/>
          <p:nvPr/>
        </p:nvSpPr>
        <p:spPr>
          <a:xfrm>
            <a:off x="3581400" y="6231791"/>
            <a:ext cx="10561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latin typeface="Serif"/>
                <a:hlinkClick r:id="rId3"/>
              </a:rPr>
              <a:t>https://www.klimik.org.tr/wp-content/uploads/2017/10/K%C4%B1lavuzlar-E%C5%9Fli%C4%9Finde-Antiretroviral-Tedavi-ART-G%C3%BCl-Durmu%C5%9F.pdf</a:t>
            </a:r>
            <a:endParaRPr lang="tr-TR" sz="1000" i="1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37548595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6475F5AB-3673-4221-AC3D-EAD6A40B45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999" y="918845"/>
            <a:ext cx="5818081" cy="4351338"/>
          </a:xfr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1B64E6E1-BD68-4ADA-A159-735725D5A04A}"/>
              </a:ext>
            </a:extLst>
          </p:cNvPr>
          <p:cNvSpPr txBox="1"/>
          <p:nvPr/>
        </p:nvSpPr>
        <p:spPr>
          <a:xfrm>
            <a:off x="3581400" y="6231791"/>
            <a:ext cx="10561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latin typeface="Serif"/>
                <a:hlinkClick r:id="rId3"/>
              </a:rPr>
              <a:t>https://www.klimik.org.tr/wp-content/uploads/2017/10/K%C4%B1lavuzlar-E%C5%9Fli%C4%9Finde-Antiretroviral-Tedavi-ART-G%C3%BCl-Durmu%C5%9F.pdf</a:t>
            </a:r>
            <a:endParaRPr lang="tr-TR" sz="1000" i="1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18167172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37753F-94F1-4F13-95BB-1686FBB08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8. Hepatit C Enfeksiyonu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5B7A82-279D-4F5C-9020-C3B9D282C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Hepatit C virüsü (HCV) </a:t>
            </a:r>
            <a:r>
              <a:rPr lang="tr-TR" dirty="0" err="1"/>
              <a:t>Flaviviridae</a:t>
            </a:r>
            <a:r>
              <a:rPr lang="tr-TR" dirty="0"/>
              <a:t> ailesinden </a:t>
            </a:r>
            <a:r>
              <a:rPr lang="tr-TR" dirty="0" err="1"/>
              <a:t>Hepacivirus</a:t>
            </a:r>
            <a:r>
              <a:rPr lang="tr-TR" dirty="0"/>
              <a:t> </a:t>
            </a:r>
            <a:r>
              <a:rPr lang="tr-TR" dirty="0" err="1"/>
              <a:t>genusundan</a:t>
            </a:r>
            <a:r>
              <a:rPr lang="tr-TR" dirty="0"/>
              <a:t> tek zincirli bir RNA virüsüdür</a:t>
            </a:r>
          </a:p>
        </p:txBody>
      </p:sp>
    </p:spTree>
    <p:extLst>
      <p:ext uri="{BB962C8B-B14F-4D97-AF65-F5344CB8AC3E}">
        <p14:creationId xmlns:p14="http://schemas.microsoft.com/office/powerpoint/2010/main" val="29579609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6EAA08-4DC2-4C20-9BDE-76B0330A8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598104-792A-4E53-9AB2-41F52F923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Serif"/>
              </a:rPr>
              <a:t>Hepatit C virüs (HCV) enfeksiyonu tüm dünyada yaygın ve önemli bir sağlık sorunudur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Dünya sağlık örgütü verilerine göre HCV enfeksiyonunun </a:t>
            </a:r>
            <a:r>
              <a:rPr lang="tr-TR" dirty="0" err="1">
                <a:latin typeface="Serif"/>
              </a:rPr>
              <a:t>prevalansı</a:t>
            </a:r>
            <a:r>
              <a:rPr lang="tr-TR" dirty="0">
                <a:latin typeface="Serif"/>
              </a:rPr>
              <a:t> %3’dür ve tüm dünyada 210 milyon insanı etkilemektedir*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CFA95CE1-3D4F-4F48-B94A-28B814E63CA1}"/>
              </a:ext>
            </a:extLst>
          </p:cNvPr>
          <p:cNvSpPr txBox="1"/>
          <p:nvPr/>
        </p:nvSpPr>
        <p:spPr>
          <a:xfrm>
            <a:off x="2556769" y="6231265"/>
            <a:ext cx="11126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Sünbül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M. HCV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İnfeksiyonunun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Epidemiyolojisi ve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Korunma.Tabak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F, Balık İ, Tekeli E (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eds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).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Hepatit 2007. 1. Baskı. İstanbul: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Hepatitle Savaşım Derneği, 2007: 208-19.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172351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53C050-CFBE-4757-85CA-B1C0FD7DF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7351"/>
            <a:ext cx="10515600" cy="5839612"/>
          </a:xfrm>
        </p:spPr>
        <p:txBody>
          <a:bodyPr/>
          <a:lstStyle/>
          <a:p>
            <a:endParaRPr lang="tr-TR" dirty="0"/>
          </a:p>
          <a:p>
            <a:r>
              <a:rPr lang="tr-TR" dirty="0"/>
              <a:t>HCV virüsünün en önemli bulaş yolu </a:t>
            </a:r>
            <a:r>
              <a:rPr lang="tr-TR" dirty="0" err="1"/>
              <a:t>parenteral</a:t>
            </a:r>
            <a:r>
              <a:rPr lang="tr-TR" dirty="0"/>
              <a:t> yol olmakla birlikte HCV ile </a:t>
            </a:r>
            <a:r>
              <a:rPr lang="tr-TR" dirty="0" err="1"/>
              <a:t>enfekte</a:t>
            </a:r>
            <a:r>
              <a:rPr lang="tr-TR" dirty="0"/>
              <a:t> annelerden doğan bebeklerde </a:t>
            </a:r>
            <a:r>
              <a:rPr lang="tr-TR" dirty="0" err="1"/>
              <a:t>perinatal</a:t>
            </a:r>
            <a:r>
              <a:rPr lang="tr-TR" dirty="0"/>
              <a:t> bulaş oranı %2,7-8,4 arasındadır*</a:t>
            </a:r>
          </a:p>
          <a:p>
            <a:endParaRPr lang="tr-TR" dirty="0"/>
          </a:p>
          <a:p>
            <a:r>
              <a:rPr lang="tr-TR" dirty="0" err="1"/>
              <a:t>Kontamine</a:t>
            </a:r>
            <a:r>
              <a:rPr lang="tr-TR" dirty="0"/>
              <a:t> kan ve kan ürünlerinin transfüzyonu, damar içi madde kullanımı, cerrahi ve diğer girişimsel işlemler ve ayrıca cinsel yolla bulaş sık tanımlanan HCV bulaş yollarıdır 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821C4467-3E0A-43BE-ABD3-EA3BE96FDFD7}"/>
              </a:ext>
            </a:extLst>
          </p:cNvPr>
          <p:cNvSpPr txBox="1"/>
          <p:nvPr/>
        </p:nvSpPr>
        <p:spPr>
          <a:xfrm>
            <a:off x="2618913" y="6387484"/>
            <a:ext cx="11203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*Çelik İ, Akbulut A. Kronik Hepatit C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İnfeksiyonu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. Köksal İ, Leblebicioğlu H (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eds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). Kronik Hepatitlerin Tedavisinde Güncel Yaklaşımlar. İstanbul: Bilimsel Tıp Yayınevi, 2007: 121-136.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526729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926410-E3AC-4242-8555-710741338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100" dirty="0">
                <a:solidFill>
                  <a:schemeClr val="accent1"/>
                </a:solidFill>
                <a:latin typeface="Serif"/>
              </a:rPr>
              <a:t>HCV Enfeksiyonu Yönünden Risk Altındaki Gruplar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AD5C91-12AB-4BC1-9A6E-ACBCE49153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51751"/>
            <a:ext cx="5181600" cy="4925212"/>
          </a:xfrm>
        </p:spPr>
        <p:txBody>
          <a:bodyPr>
            <a:normAutofit fontScale="85000" lnSpcReduction="20000"/>
          </a:bodyPr>
          <a:lstStyle/>
          <a:p>
            <a:r>
              <a:rPr lang="tr-TR" dirty="0">
                <a:latin typeface="Serif"/>
              </a:rPr>
              <a:t>1996’dan önce kan ve kan ürünü alanlar</a:t>
            </a:r>
          </a:p>
          <a:p>
            <a:r>
              <a:rPr lang="tr-TR" dirty="0">
                <a:latin typeface="Serif"/>
              </a:rPr>
              <a:t>Sık kan ve kan ürünü transfüzyonu olanlar</a:t>
            </a:r>
          </a:p>
          <a:p>
            <a:r>
              <a:rPr lang="tr-TR" dirty="0">
                <a:latin typeface="Serif"/>
              </a:rPr>
              <a:t>Damar içi madde kullananlar</a:t>
            </a:r>
          </a:p>
          <a:p>
            <a:r>
              <a:rPr lang="tr-TR" dirty="0">
                <a:latin typeface="Serif"/>
              </a:rPr>
              <a:t>Riskli cinsel davranış öyküsü olanlar (Eşcinsel/</a:t>
            </a:r>
            <a:r>
              <a:rPr lang="tr-TR" dirty="0" err="1">
                <a:latin typeface="Serif"/>
              </a:rPr>
              <a:t>biseksüel</a:t>
            </a:r>
            <a:r>
              <a:rPr lang="tr-TR" dirty="0">
                <a:latin typeface="Serif"/>
              </a:rPr>
              <a:t> erkekler, çoklu cinsel partner, seks işçileri)</a:t>
            </a:r>
          </a:p>
          <a:p>
            <a:r>
              <a:rPr lang="tr-TR" dirty="0">
                <a:latin typeface="Serif"/>
              </a:rPr>
              <a:t>Diş tedavisi ve tıbbi girişim geçirenler</a:t>
            </a:r>
          </a:p>
          <a:p>
            <a:r>
              <a:rPr lang="tr-TR" dirty="0">
                <a:latin typeface="Serif"/>
              </a:rPr>
              <a:t>Hemodiyaliz hastaları</a:t>
            </a:r>
          </a:p>
          <a:p>
            <a:r>
              <a:rPr lang="tr-TR" dirty="0">
                <a:latin typeface="Serif"/>
              </a:rPr>
              <a:t>Organ nakli olan hastalar</a:t>
            </a:r>
          </a:p>
          <a:p>
            <a:r>
              <a:rPr lang="tr-TR" dirty="0">
                <a:latin typeface="Serif"/>
              </a:rPr>
              <a:t>Ortak kapalı alanlarda yaşayanlar (hapishane, kreş, bakımevi, askeri koğuş vb.)</a:t>
            </a:r>
          </a:p>
          <a:p>
            <a:endParaRPr lang="tr-TR" dirty="0">
              <a:latin typeface="Serif"/>
            </a:endParaRP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E1B1F1D-293A-4828-A00A-2A85A8421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31650"/>
            <a:ext cx="5181600" cy="4845313"/>
          </a:xfrm>
        </p:spPr>
        <p:txBody>
          <a:bodyPr>
            <a:normAutofit fontScale="85000" lnSpcReduction="20000"/>
          </a:bodyPr>
          <a:lstStyle/>
          <a:p>
            <a:r>
              <a:rPr lang="tr-TR" dirty="0">
                <a:latin typeface="Serif"/>
              </a:rPr>
              <a:t>Aile içi temas riski olanlar</a:t>
            </a:r>
          </a:p>
          <a:p>
            <a:r>
              <a:rPr lang="tr-TR" dirty="0">
                <a:latin typeface="Serif"/>
              </a:rPr>
              <a:t>Ortak ‘kişisel hijyenik eşya’ kullanım öyküsü olanlar</a:t>
            </a:r>
          </a:p>
          <a:p>
            <a:r>
              <a:rPr lang="tr-TR" dirty="0">
                <a:latin typeface="Serif"/>
              </a:rPr>
              <a:t>Meslek grupları (sağlık çalışanları, berber, beden işçileri, kuaförler vb.)</a:t>
            </a:r>
          </a:p>
          <a:p>
            <a:r>
              <a:rPr lang="tr-TR" dirty="0" err="1">
                <a:latin typeface="Serif"/>
              </a:rPr>
              <a:t>Ko</a:t>
            </a:r>
            <a:r>
              <a:rPr lang="tr-TR" dirty="0">
                <a:latin typeface="Serif"/>
              </a:rPr>
              <a:t>-enfeksiyon varlığı (HBV, HIV)</a:t>
            </a:r>
          </a:p>
          <a:p>
            <a:r>
              <a:rPr lang="tr-TR" dirty="0">
                <a:latin typeface="Serif"/>
              </a:rPr>
              <a:t>Dövme, </a:t>
            </a:r>
            <a:r>
              <a:rPr lang="tr-TR" dirty="0" err="1">
                <a:latin typeface="Serif"/>
              </a:rPr>
              <a:t>piercing</a:t>
            </a:r>
            <a:r>
              <a:rPr lang="tr-TR" dirty="0">
                <a:latin typeface="Serif"/>
              </a:rPr>
              <a:t>, toplu sünnet öyküsü olanlar </a:t>
            </a:r>
          </a:p>
          <a:p>
            <a:r>
              <a:rPr lang="tr-TR" dirty="0">
                <a:latin typeface="Serif"/>
              </a:rPr>
              <a:t>Anti-HCV pozitif annelerin çocukları</a:t>
            </a:r>
          </a:p>
          <a:p>
            <a:r>
              <a:rPr lang="tr-TR" dirty="0" err="1">
                <a:latin typeface="Serif"/>
              </a:rPr>
              <a:t>İmmunsüpresif</a:t>
            </a:r>
            <a:r>
              <a:rPr lang="tr-TR" dirty="0">
                <a:latin typeface="Serif"/>
              </a:rPr>
              <a:t> hastalar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609843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7361213D-B591-4A3A-B24C-7659AAF5B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6857"/>
            <a:ext cx="10515600" cy="5561143"/>
          </a:xfrm>
        </p:spPr>
        <p:txBody>
          <a:bodyPr/>
          <a:lstStyle/>
          <a:p>
            <a:r>
              <a:rPr lang="tr-TR" dirty="0"/>
              <a:t>Akut HCV </a:t>
            </a:r>
            <a:r>
              <a:rPr lang="tr-TR" dirty="0" err="1"/>
              <a:t>infeksiyonunun</a:t>
            </a:r>
            <a:r>
              <a:rPr lang="tr-TR" dirty="0"/>
              <a:t> </a:t>
            </a:r>
            <a:r>
              <a:rPr lang="tr-TR" dirty="0" err="1"/>
              <a:t>inkübasyon</a:t>
            </a:r>
            <a:r>
              <a:rPr lang="tr-TR" dirty="0"/>
              <a:t> süresi ortalama altı-sekiz haftadır*</a:t>
            </a:r>
          </a:p>
          <a:p>
            <a:endParaRPr lang="tr-TR" dirty="0"/>
          </a:p>
          <a:p>
            <a:r>
              <a:rPr lang="tr-TR" dirty="0"/>
              <a:t>Kan ve kan ürünleri ile bulaşma olursa </a:t>
            </a:r>
            <a:r>
              <a:rPr lang="tr-TR" dirty="0" err="1"/>
              <a:t>inkübasyon</a:t>
            </a:r>
            <a:r>
              <a:rPr lang="tr-TR" dirty="0"/>
              <a:t> periyodu daha kısa olabilir(2-4 hafta)*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HCV enfeksiyonun özellikle </a:t>
            </a:r>
            <a:r>
              <a:rPr lang="tr-TR" dirty="0" err="1">
                <a:latin typeface="Serif"/>
              </a:rPr>
              <a:t>sporadik</a:t>
            </a:r>
            <a:r>
              <a:rPr lang="tr-TR" dirty="0">
                <a:latin typeface="Serif"/>
              </a:rPr>
              <a:t> şekli çoğunlukla </a:t>
            </a:r>
            <a:r>
              <a:rPr lang="tr-TR" dirty="0" err="1">
                <a:latin typeface="Serif"/>
              </a:rPr>
              <a:t>asemptomatik</a:t>
            </a:r>
            <a:r>
              <a:rPr lang="tr-TR" dirty="0">
                <a:latin typeface="Serif"/>
              </a:rPr>
              <a:t> seyreder</a:t>
            </a:r>
          </a:p>
          <a:p>
            <a:endParaRPr lang="tr-TR" dirty="0">
              <a:latin typeface="Serif"/>
            </a:endParaRPr>
          </a:p>
          <a:p>
            <a:endParaRPr lang="tr-TR" dirty="0">
              <a:latin typeface="Serif"/>
            </a:endParaRPr>
          </a:p>
          <a:p>
            <a:endParaRPr lang="tr-TR" dirty="0">
              <a:latin typeface="Serif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790C78D6-A0FB-4D5E-BF5D-4B42A2B583F1}"/>
              </a:ext>
            </a:extLst>
          </p:cNvPr>
          <p:cNvSpPr txBox="1"/>
          <p:nvPr/>
        </p:nvSpPr>
        <p:spPr>
          <a:xfrm>
            <a:off x="4518735" y="5930742"/>
            <a:ext cx="115498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*Şentürk H. HCV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infeksiyonu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: Klinik bulgular ve tan›. Tekeli E,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Bal›k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İ (editörler). 1. Bask›. Ankara: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Hepatitle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Savaş›m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Derneği, 2003; 222-5.</a:t>
            </a:r>
          </a:p>
        </p:txBody>
      </p:sp>
    </p:spTree>
    <p:extLst>
      <p:ext uri="{BB962C8B-B14F-4D97-AF65-F5344CB8AC3E}">
        <p14:creationId xmlns:p14="http://schemas.microsoft.com/office/powerpoint/2010/main" val="22350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698F8629-173D-41E8-A77A-C6D4600A57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7713" y="766156"/>
            <a:ext cx="4474602" cy="447808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tr-TR" sz="3300" dirty="0">
                <a:solidFill>
                  <a:srgbClr val="FF0000"/>
                </a:solidFill>
                <a:latin typeface="Serif"/>
                <a:hlinkClick r:id="rId2" tooltip="Şankroid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Bakteriyel Etkenler</a:t>
            </a:r>
          </a:p>
          <a:p>
            <a:endParaRPr lang="tr-TR" dirty="0">
              <a:hlinkClick r:id="rId2" tooltip="Şankroid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r>
              <a:rPr lang="tr-TR" dirty="0" err="1">
                <a:latin typeface="Serif"/>
              </a:rPr>
              <a:t>Şankroid</a:t>
            </a:r>
            <a:r>
              <a:rPr lang="tr-TR" dirty="0">
                <a:latin typeface="Serif"/>
              </a:rPr>
              <a:t>/Yumuşak </a:t>
            </a:r>
            <a:r>
              <a:rPr lang="tr-TR" dirty="0" err="1">
                <a:latin typeface="Serif"/>
              </a:rPr>
              <a:t>Şankr</a:t>
            </a:r>
            <a:r>
              <a:rPr lang="tr-TR" dirty="0">
                <a:latin typeface="Serif"/>
              </a:rPr>
              <a:t> (</a:t>
            </a:r>
            <a:r>
              <a:rPr lang="tr-TR" dirty="0" err="1">
                <a:latin typeface="Serif"/>
              </a:rPr>
              <a:t>Haemophilus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İnfluenza</a:t>
            </a:r>
            <a:r>
              <a:rPr lang="tr-TR" dirty="0">
                <a:latin typeface="Serif"/>
              </a:rPr>
              <a:t>)</a:t>
            </a:r>
          </a:p>
          <a:p>
            <a:r>
              <a:rPr lang="tr-TR" dirty="0" err="1">
                <a:latin typeface="Serif"/>
              </a:rPr>
              <a:t>Klamidya</a:t>
            </a:r>
            <a:r>
              <a:rPr lang="tr-TR" dirty="0">
                <a:latin typeface="Serif"/>
              </a:rPr>
              <a:t> Enfeksiyonu (</a:t>
            </a:r>
            <a:r>
              <a:rPr lang="tr-TR" i="1" dirty="0" err="1">
                <a:latin typeface="Serif"/>
              </a:rPr>
              <a:t>Chylamydia</a:t>
            </a:r>
            <a:r>
              <a:rPr lang="tr-TR" i="1" dirty="0">
                <a:latin typeface="Serif"/>
              </a:rPr>
              <a:t> </a:t>
            </a:r>
            <a:r>
              <a:rPr lang="tr-TR" i="1" dirty="0" err="1">
                <a:latin typeface="Serif"/>
              </a:rPr>
              <a:t>Trachomatis</a:t>
            </a:r>
            <a:r>
              <a:rPr lang="tr-TR" dirty="0">
                <a:latin typeface="Serif"/>
              </a:rPr>
              <a:t>)</a:t>
            </a:r>
          </a:p>
          <a:p>
            <a:r>
              <a:rPr lang="tr-TR" dirty="0">
                <a:latin typeface="Serif"/>
              </a:rPr>
              <a:t>Kasık Mantarı </a:t>
            </a:r>
          </a:p>
          <a:p>
            <a:r>
              <a:rPr lang="tr-TR" dirty="0" err="1">
                <a:latin typeface="Serif"/>
              </a:rPr>
              <a:t>Donovanoz</a:t>
            </a:r>
            <a:r>
              <a:rPr lang="tr-TR" dirty="0">
                <a:latin typeface="Serif"/>
              </a:rPr>
              <a:t> (</a:t>
            </a:r>
            <a:r>
              <a:rPr lang="tr-TR" i="1" dirty="0" err="1">
                <a:latin typeface="Serif"/>
              </a:rPr>
              <a:t>Granuloma</a:t>
            </a:r>
            <a:r>
              <a:rPr lang="tr-TR" i="1" dirty="0">
                <a:latin typeface="Serif"/>
              </a:rPr>
              <a:t> </a:t>
            </a:r>
            <a:r>
              <a:rPr lang="tr-TR" i="1" dirty="0" err="1">
                <a:latin typeface="Serif"/>
              </a:rPr>
              <a:t>İnguinale</a:t>
            </a:r>
            <a:r>
              <a:rPr lang="tr-TR" i="1" dirty="0">
                <a:latin typeface="Serif"/>
              </a:rPr>
              <a:t> </a:t>
            </a:r>
            <a:r>
              <a:rPr lang="tr-TR" dirty="0">
                <a:latin typeface="Serif"/>
              </a:rPr>
              <a:t>veya </a:t>
            </a:r>
            <a:r>
              <a:rPr lang="tr-TR" i="1" dirty="0" err="1">
                <a:latin typeface="Serif"/>
              </a:rPr>
              <a:t>Calymmatobacterium</a:t>
            </a:r>
            <a:r>
              <a:rPr lang="tr-TR" i="1" dirty="0">
                <a:latin typeface="Serif"/>
              </a:rPr>
              <a:t> </a:t>
            </a:r>
            <a:r>
              <a:rPr lang="tr-TR" i="1" dirty="0" err="1">
                <a:latin typeface="Serif"/>
              </a:rPr>
              <a:t>Granulomatozis</a:t>
            </a:r>
            <a:r>
              <a:rPr lang="tr-TR" i="1" dirty="0">
                <a:latin typeface="Serif"/>
              </a:rPr>
              <a:t>)</a:t>
            </a:r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Bel soğukluğu (</a:t>
            </a:r>
            <a:r>
              <a:rPr lang="tr-TR" i="1" dirty="0" err="1">
                <a:latin typeface="Serif"/>
              </a:rPr>
              <a:t>Neisseria</a:t>
            </a:r>
            <a:r>
              <a:rPr lang="tr-TR" i="1" dirty="0">
                <a:latin typeface="Serif"/>
              </a:rPr>
              <a:t> </a:t>
            </a:r>
            <a:r>
              <a:rPr lang="tr-TR" i="1" dirty="0" err="1">
                <a:latin typeface="Serif"/>
              </a:rPr>
              <a:t>Gonorrhoeae</a:t>
            </a:r>
            <a:r>
              <a:rPr lang="tr-TR" dirty="0">
                <a:latin typeface="Serif"/>
              </a:rPr>
              <a:t>)</a:t>
            </a:r>
          </a:p>
          <a:p>
            <a:r>
              <a:rPr lang="tr-TR" dirty="0" err="1">
                <a:latin typeface="Serif"/>
              </a:rPr>
              <a:t>Lymphogranuloma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Venereum</a:t>
            </a:r>
            <a:r>
              <a:rPr lang="tr-TR" dirty="0">
                <a:latin typeface="Serif"/>
              </a:rPr>
              <a:t>(LGV) (</a:t>
            </a:r>
            <a:r>
              <a:rPr lang="tr-TR" i="1" dirty="0" err="1">
                <a:latin typeface="Serif"/>
              </a:rPr>
              <a:t>Chylamydia</a:t>
            </a:r>
            <a:r>
              <a:rPr lang="tr-TR" i="1" dirty="0">
                <a:latin typeface="Serif"/>
                <a:hlinkClick r:id="rId3" tooltip="Chlamydia trachomatis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tr-TR" i="1" dirty="0" err="1">
                <a:latin typeface="Serif"/>
              </a:rPr>
              <a:t>trachomatis</a:t>
            </a:r>
            <a:r>
              <a:rPr lang="tr-TR" dirty="0">
                <a:latin typeface="Serif"/>
              </a:rPr>
              <a:t> </a:t>
            </a:r>
            <a:r>
              <a:rPr lang="tr-TR" dirty="0" err="1">
                <a:latin typeface="Serif"/>
              </a:rPr>
              <a:t>serotype</a:t>
            </a:r>
            <a:r>
              <a:rPr lang="tr-TR" dirty="0">
                <a:latin typeface="Serif"/>
              </a:rPr>
              <a:t> L</a:t>
            </a:r>
            <a:r>
              <a:rPr lang="tr-TR" baseline="-25000" dirty="0">
                <a:latin typeface="Serif"/>
              </a:rPr>
              <a:t>1</a:t>
            </a:r>
            <a:r>
              <a:rPr lang="tr-TR" dirty="0">
                <a:latin typeface="Serif"/>
              </a:rPr>
              <a:t>, L</a:t>
            </a:r>
            <a:r>
              <a:rPr lang="tr-TR" baseline="-25000" dirty="0">
                <a:latin typeface="Serif"/>
              </a:rPr>
              <a:t>2</a:t>
            </a:r>
            <a:r>
              <a:rPr lang="tr-TR" dirty="0">
                <a:latin typeface="Serif"/>
              </a:rPr>
              <a:t>, L</a:t>
            </a:r>
            <a:r>
              <a:rPr lang="tr-TR" baseline="-25000" dirty="0">
                <a:latin typeface="Serif"/>
              </a:rPr>
              <a:t>3</a:t>
            </a:r>
            <a:r>
              <a:rPr lang="tr-TR" dirty="0">
                <a:latin typeface="Serif"/>
              </a:rPr>
              <a:t>)</a:t>
            </a:r>
          </a:p>
          <a:p>
            <a:r>
              <a:rPr lang="tr-TR" dirty="0" err="1">
                <a:latin typeface="Serif"/>
              </a:rPr>
              <a:t>Non-gonococcal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urethritis</a:t>
            </a:r>
            <a:r>
              <a:rPr lang="tr-TR" dirty="0">
                <a:latin typeface="Serif"/>
              </a:rPr>
              <a:t>(NGU) (</a:t>
            </a:r>
            <a:r>
              <a:rPr lang="tr-TR" i="1" dirty="0" err="1">
                <a:latin typeface="Serif"/>
              </a:rPr>
              <a:t>Ureaplasma</a:t>
            </a:r>
            <a:r>
              <a:rPr lang="tr-TR" i="1" dirty="0">
                <a:latin typeface="Serif"/>
                <a:hlinkClick r:id="rId4" tooltip="Ureaplasma urealyticum (sayfa mevcut değil)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tr-TR" i="1" dirty="0" err="1">
                <a:latin typeface="Serif"/>
              </a:rPr>
              <a:t>urealyticum</a:t>
            </a:r>
            <a:r>
              <a:rPr lang="tr-TR" dirty="0">
                <a:latin typeface="Serif"/>
              </a:rPr>
              <a:t> veya </a:t>
            </a:r>
            <a:r>
              <a:rPr lang="tr-TR" i="1" dirty="0" err="1">
                <a:latin typeface="Serif"/>
              </a:rPr>
              <a:t>Mycoplasma</a:t>
            </a:r>
            <a:r>
              <a:rPr lang="tr-TR" i="1" dirty="0">
                <a:latin typeface="Serif"/>
              </a:rPr>
              <a:t> </a:t>
            </a:r>
            <a:r>
              <a:rPr lang="tr-TR" i="1" dirty="0" err="1">
                <a:latin typeface="Serif"/>
              </a:rPr>
              <a:t>hominis</a:t>
            </a:r>
            <a:r>
              <a:rPr lang="tr-TR" dirty="0">
                <a:latin typeface="Serif"/>
              </a:rPr>
              <a:t>)</a:t>
            </a:r>
          </a:p>
          <a:p>
            <a:r>
              <a:rPr lang="tr-TR" dirty="0" err="1">
                <a:latin typeface="Serif"/>
              </a:rPr>
              <a:t>Sifiliz</a:t>
            </a:r>
            <a:r>
              <a:rPr lang="tr-TR" dirty="0">
                <a:latin typeface="Serif"/>
              </a:rPr>
              <a:t>/Frengi (</a:t>
            </a:r>
            <a:r>
              <a:rPr lang="tr-TR" i="1" dirty="0" err="1">
                <a:latin typeface="Serif"/>
              </a:rPr>
              <a:t>Treponema</a:t>
            </a:r>
            <a:r>
              <a:rPr lang="tr-TR" i="1" dirty="0">
                <a:latin typeface="Serif"/>
              </a:rPr>
              <a:t> </a:t>
            </a:r>
            <a:r>
              <a:rPr lang="tr-TR" i="1" dirty="0" err="1">
                <a:latin typeface="Serif"/>
              </a:rPr>
              <a:t>Pallidum</a:t>
            </a:r>
            <a:r>
              <a:rPr lang="tr-TR" dirty="0">
                <a:latin typeface="Serif"/>
              </a:rPr>
              <a:t>)</a:t>
            </a:r>
          </a:p>
          <a:p>
            <a:endParaRPr lang="tr-TR" dirty="0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9F6E43E-34DA-4A71-BD74-EA4EF93B5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234" y="766156"/>
            <a:ext cx="5181600" cy="374370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tr-TR" sz="3300" dirty="0" err="1">
                <a:solidFill>
                  <a:srgbClr val="FF0000"/>
                </a:solidFill>
                <a:latin typeface="Serif"/>
                <a:hlinkClick r:id="rId5" tooltip="Sarılık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Viral</a:t>
            </a:r>
            <a:r>
              <a:rPr lang="tr-TR" sz="3300" dirty="0">
                <a:solidFill>
                  <a:srgbClr val="FF0000"/>
                </a:solidFill>
                <a:latin typeface="Serif"/>
                <a:hlinkClick r:id="rId5" tooltip="Sarılık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Etkenler</a:t>
            </a:r>
          </a:p>
          <a:p>
            <a:endParaRPr lang="tr-TR" dirty="0">
              <a:hlinkClick r:id="rId5" tooltip="Sarılık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r>
              <a:rPr lang="tr-TR" dirty="0">
                <a:latin typeface="Serif"/>
              </a:rPr>
              <a:t>Hepatit B</a:t>
            </a:r>
          </a:p>
          <a:p>
            <a:r>
              <a:rPr lang="tr-TR" dirty="0" err="1">
                <a:latin typeface="Serif"/>
              </a:rPr>
              <a:t>Herpes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Simplex</a:t>
            </a:r>
            <a:endParaRPr lang="tr-TR" dirty="0">
              <a:latin typeface="Serif"/>
            </a:endParaRPr>
          </a:p>
          <a:p>
            <a:pPr lvl="1"/>
            <a:r>
              <a:rPr lang="tr-TR" dirty="0" err="1">
                <a:latin typeface="Serif"/>
              </a:rPr>
              <a:t>Herpes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Simplex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Virus</a:t>
            </a:r>
            <a:r>
              <a:rPr lang="tr-TR" dirty="0">
                <a:latin typeface="Serif"/>
              </a:rPr>
              <a:t>(HSV)</a:t>
            </a:r>
          </a:p>
          <a:p>
            <a:r>
              <a:rPr lang="tr-TR" dirty="0">
                <a:latin typeface="Serif"/>
              </a:rPr>
              <a:t>İnsan Bağışıklık Yetmezlik </a:t>
            </a:r>
            <a:r>
              <a:rPr lang="tr-TR" dirty="0" err="1">
                <a:latin typeface="Serif"/>
              </a:rPr>
              <a:t>Virusu</a:t>
            </a:r>
            <a:r>
              <a:rPr lang="tr-TR" dirty="0">
                <a:latin typeface="Serif"/>
              </a:rPr>
              <a:t>(HIV/AIDS)</a:t>
            </a:r>
          </a:p>
          <a:p>
            <a:r>
              <a:rPr lang="tr-TR" dirty="0">
                <a:latin typeface="Serif"/>
              </a:rPr>
              <a:t>Human </a:t>
            </a:r>
            <a:r>
              <a:rPr lang="tr-TR" dirty="0" err="1">
                <a:latin typeface="Serif"/>
              </a:rPr>
              <a:t>Papilloma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Virus</a:t>
            </a:r>
            <a:r>
              <a:rPr lang="tr-TR" dirty="0">
                <a:latin typeface="Serif"/>
              </a:rPr>
              <a:t>(HPV)</a:t>
            </a:r>
          </a:p>
          <a:p>
            <a:pPr lvl="1"/>
            <a:r>
              <a:rPr lang="tr-TR" dirty="0" err="1">
                <a:latin typeface="Serif"/>
              </a:rPr>
              <a:t>Genital</a:t>
            </a:r>
            <a:r>
              <a:rPr lang="tr-TR" dirty="0">
                <a:latin typeface="Serif"/>
              </a:rPr>
              <a:t> çıbanlar</a:t>
            </a:r>
          </a:p>
          <a:p>
            <a:pPr lvl="1"/>
            <a:r>
              <a:rPr lang="tr-TR" dirty="0">
                <a:latin typeface="Serif"/>
              </a:rPr>
              <a:t>Rahim Kanseri/Anal Kanser</a:t>
            </a:r>
          </a:p>
          <a:p>
            <a:r>
              <a:rPr lang="tr-TR" dirty="0" err="1">
                <a:latin typeface="Serif"/>
              </a:rPr>
              <a:t>Molluscum</a:t>
            </a:r>
            <a:r>
              <a:rPr lang="tr-TR" dirty="0">
                <a:latin typeface="Serif"/>
              </a:rPr>
              <a:t>(MC)</a:t>
            </a:r>
          </a:p>
          <a:p>
            <a:r>
              <a:rPr lang="tr-TR" dirty="0" err="1">
                <a:latin typeface="Serif"/>
              </a:rPr>
              <a:t>Kaposi</a:t>
            </a:r>
            <a:r>
              <a:rPr lang="tr-TR" dirty="0">
                <a:latin typeface="Serif"/>
              </a:rPr>
              <a:t> Sarkoma </a:t>
            </a:r>
            <a:r>
              <a:rPr lang="tr-TR" dirty="0" err="1">
                <a:latin typeface="Serif"/>
              </a:rPr>
              <a:t>Associated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Herpes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Virus</a:t>
            </a:r>
            <a:r>
              <a:rPr lang="tr-TR" dirty="0">
                <a:latin typeface="Serif"/>
              </a:rPr>
              <a:t> (KSHV/HHV8)</a:t>
            </a:r>
          </a:p>
          <a:p>
            <a:pPr lvl="1"/>
            <a:r>
              <a:rPr lang="tr-TR" dirty="0" err="1">
                <a:latin typeface="Serif"/>
              </a:rPr>
              <a:t>Kaposi</a:t>
            </a:r>
            <a:r>
              <a:rPr lang="tr-TR" dirty="0">
                <a:latin typeface="Serif"/>
              </a:rPr>
              <a:t> Tümörü</a:t>
            </a:r>
          </a:p>
          <a:p>
            <a:endParaRPr lang="tr-TR" dirty="0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A92FA97E-AF77-4161-B277-726C8DEDCE52}"/>
              </a:ext>
            </a:extLst>
          </p:cNvPr>
          <p:cNvSpPr txBox="1"/>
          <p:nvPr/>
        </p:nvSpPr>
        <p:spPr>
          <a:xfrm>
            <a:off x="1271952" y="5244242"/>
            <a:ext cx="37996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err="1">
                <a:solidFill>
                  <a:srgbClr val="FF0000"/>
                </a:solidFill>
                <a:latin typeface="Serif"/>
              </a:rPr>
              <a:t>Paraziter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Etkenler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>
              <a:latin typeface="Serif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Serif"/>
              </a:rPr>
              <a:t>Bit (</a:t>
            </a:r>
            <a:r>
              <a:rPr lang="tr-TR" dirty="0" err="1">
                <a:latin typeface="Serif"/>
              </a:rPr>
              <a:t>Phthirius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Pubis</a:t>
            </a:r>
            <a:r>
              <a:rPr lang="tr-TR" dirty="0">
                <a:latin typeface="Serif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Serif"/>
              </a:rPr>
              <a:t>Uyuz (</a:t>
            </a:r>
            <a:r>
              <a:rPr lang="tr-TR" dirty="0" err="1">
                <a:latin typeface="Serif"/>
              </a:rPr>
              <a:t>Sarcoptes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Scabiei</a:t>
            </a:r>
            <a:r>
              <a:rPr lang="tr-TR" dirty="0">
                <a:latin typeface="Serif"/>
              </a:rPr>
              <a:t>)</a:t>
            </a:r>
          </a:p>
          <a:p>
            <a:endParaRPr lang="tr-TR" dirty="0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57EDE60D-C3BC-49B4-AD32-9548C499424E}"/>
              </a:ext>
            </a:extLst>
          </p:cNvPr>
          <p:cNvSpPr txBox="1"/>
          <p:nvPr/>
        </p:nvSpPr>
        <p:spPr>
          <a:xfrm>
            <a:off x="6812132" y="5050107"/>
            <a:ext cx="50780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	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Tek hücreliler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i="1" dirty="0">
              <a:solidFill>
                <a:srgbClr val="FF0000"/>
              </a:solidFill>
              <a:hlinkClick r:id="rId6" tooltip="Trichomonas vaginalis (sayfa mevcut değil)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Serif"/>
              </a:rPr>
              <a:t>Trichomonas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Vaginalis</a:t>
            </a:r>
            <a:endParaRPr lang="tr-TR" dirty="0">
              <a:latin typeface="Serif"/>
            </a:endParaRPr>
          </a:p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022D2491-6617-407D-98B9-1C440EB61ACD}"/>
              </a:ext>
            </a:extLst>
          </p:cNvPr>
          <p:cNvSpPr txBox="1"/>
          <p:nvPr/>
        </p:nvSpPr>
        <p:spPr>
          <a:xfrm>
            <a:off x="727712" y="225798"/>
            <a:ext cx="8504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Serif"/>
              </a:rPr>
              <a:t>Etkenlerin Sınıflandırılması</a:t>
            </a:r>
          </a:p>
        </p:txBody>
      </p:sp>
    </p:spTree>
    <p:extLst>
      <p:ext uri="{BB962C8B-B14F-4D97-AF65-F5344CB8AC3E}">
        <p14:creationId xmlns:p14="http://schemas.microsoft.com/office/powerpoint/2010/main" val="403198009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DEFE3D-75E6-4EC6-9E0C-4F8DA7823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Akut hepatit C’de klinik bulgular akut hepatit A ve B’ye göre daha hafiftir </a:t>
            </a:r>
          </a:p>
          <a:p>
            <a:endParaRPr lang="tr-TR" dirty="0"/>
          </a:p>
          <a:p>
            <a:r>
              <a:rPr lang="tr-TR" dirty="0" err="1"/>
              <a:t>Semptomatik</a:t>
            </a:r>
            <a:r>
              <a:rPr lang="tr-TR" dirty="0"/>
              <a:t> olanlar da sıklıkla hafif semptomlarla </a:t>
            </a:r>
            <a:r>
              <a:rPr lang="tr-TR" dirty="0" err="1"/>
              <a:t>anikterik</a:t>
            </a:r>
            <a:r>
              <a:rPr lang="tr-TR" dirty="0"/>
              <a:t> seyir gösterir. </a:t>
            </a:r>
            <a:r>
              <a:rPr lang="tr-TR" dirty="0" err="1"/>
              <a:t>Fulminan</a:t>
            </a:r>
            <a:r>
              <a:rPr lang="tr-TR" dirty="0"/>
              <a:t> gidiş nadirdir*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693EE0BE-39DD-4DE8-948C-ED2FD03258C9}"/>
              </a:ext>
            </a:extLst>
          </p:cNvPr>
          <p:cNvSpPr txBox="1"/>
          <p:nvPr/>
        </p:nvSpPr>
        <p:spPr>
          <a:xfrm>
            <a:off x="3045042" y="6369764"/>
            <a:ext cx="103691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Gerlach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JT,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Diepolder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HM,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Zachoval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R et al.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Acute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hepatitis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C: High rate of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both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spontaneous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treatment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induced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clearance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Gastroenterology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2003; 125: 80-8. </a:t>
            </a:r>
          </a:p>
        </p:txBody>
      </p:sp>
    </p:spTree>
    <p:extLst>
      <p:ext uri="{BB962C8B-B14F-4D97-AF65-F5344CB8AC3E}">
        <p14:creationId xmlns:p14="http://schemas.microsoft.com/office/powerpoint/2010/main" val="102241912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350678-69C3-4EF7-9D75-11AAB4EC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917" y="1046981"/>
            <a:ext cx="10515600" cy="5653180"/>
          </a:xfrm>
        </p:spPr>
        <p:txBody>
          <a:bodyPr/>
          <a:lstStyle/>
          <a:p>
            <a:r>
              <a:rPr lang="tr-TR" dirty="0" err="1"/>
              <a:t>Enfekte</a:t>
            </a:r>
            <a:r>
              <a:rPr lang="tr-TR" dirty="0"/>
              <a:t> olan kişilerin %15-30’unda ılımlı bulgularla seyreden akut hepatit sendromu gelişir ve 2-12 hafta içinde semptomlar geriler*</a:t>
            </a:r>
          </a:p>
          <a:p>
            <a:endParaRPr lang="tr-TR" dirty="0"/>
          </a:p>
          <a:p>
            <a:r>
              <a:rPr lang="tr-TR" dirty="0"/>
              <a:t>Çoğunlukla </a:t>
            </a:r>
            <a:r>
              <a:rPr lang="tr-TR" dirty="0" err="1"/>
              <a:t>asemptomatik</a:t>
            </a:r>
            <a:r>
              <a:rPr lang="tr-TR" dirty="0"/>
              <a:t> olmakla birlikte halsizlik, iştahsızlık, kas ağrısı, bulantı, kusma, sağ üst kadran ağrısı ve idrar renginde koyulaşma gibi semptomlar görülebilir. Sarılık %20’den daha az olguda görülür**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8BE9876D-28F2-4AF5-B7D6-1F156C26359C}"/>
              </a:ext>
            </a:extLst>
          </p:cNvPr>
          <p:cNvSpPr txBox="1"/>
          <p:nvPr/>
        </p:nvSpPr>
        <p:spPr>
          <a:xfrm>
            <a:off x="4403324" y="6087996"/>
            <a:ext cx="115764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Busch MP, Kimberly A, Page S. Acute-phase hepatitis C virus infection: Implications for research, diagnosis, and treatment. CID 2005; 40: 959-61. 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8058B2F5-5DAB-4696-B942-F741D770C86C}"/>
              </a:ext>
            </a:extLst>
          </p:cNvPr>
          <p:cNvSpPr txBox="1"/>
          <p:nvPr/>
        </p:nvSpPr>
        <p:spPr>
          <a:xfrm>
            <a:off x="3141552" y="6440360"/>
            <a:ext cx="105080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**Yenen OŞ. Akut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hepatitler. Topçu AW, Söyletir G, Doğanay M (editörler).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İnfeksiyon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Hastal›klar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› ve Mikrobiyolojisi. 2. Bask›. Ankara: Nobel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T›p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Kitabevi, 2002; 820-35.</a:t>
            </a:r>
          </a:p>
        </p:txBody>
      </p:sp>
    </p:spTree>
    <p:extLst>
      <p:ext uri="{BB962C8B-B14F-4D97-AF65-F5344CB8AC3E}">
        <p14:creationId xmlns:p14="http://schemas.microsoft.com/office/powerpoint/2010/main" val="319687576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74C140-5BC8-4307-81FE-EC54B6761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9359"/>
            <a:ext cx="10515600" cy="5821856"/>
          </a:xfrm>
        </p:spPr>
        <p:txBody>
          <a:bodyPr/>
          <a:lstStyle/>
          <a:p>
            <a:r>
              <a:rPr lang="tr-TR" dirty="0"/>
              <a:t>Erken dönemde anti-HCV saptanamadığı için, akut hepatitten kuşkulanılan hastada HCV-RNA bakılmazsa hepatit C tanısı konulamaz* </a:t>
            </a:r>
          </a:p>
          <a:p>
            <a:endParaRPr lang="tr-TR" dirty="0"/>
          </a:p>
          <a:p>
            <a:r>
              <a:rPr lang="tr-TR" dirty="0"/>
              <a:t>HCV-RNA enfeksiyondan 1-2 hafta sonra </a:t>
            </a:r>
            <a:r>
              <a:rPr lang="tr-TR" dirty="0" err="1"/>
              <a:t>pozitifleşir</a:t>
            </a:r>
            <a:r>
              <a:rPr lang="tr-TR" dirty="0"/>
              <a:t>**</a:t>
            </a:r>
          </a:p>
          <a:p>
            <a:endParaRPr lang="tr-TR" dirty="0"/>
          </a:p>
          <a:p>
            <a:r>
              <a:rPr lang="tr-TR" dirty="0"/>
              <a:t>Serum ALT düzeylerinde 7-8 haftada orta derece ile 15 kata kadar değişen oranlarda artış olur. Genellikle 600’ü aşmaz</a:t>
            </a:r>
          </a:p>
          <a:p>
            <a:endParaRPr lang="tr-TR" dirty="0"/>
          </a:p>
          <a:p>
            <a:r>
              <a:rPr lang="tr-TR" dirty="0"/>
              <a:t>Klinik tanı nadiren konur, </a:t>
            </a:r>
            <a:r>
              <a:rPr lang="tr-TR" dirty="0" err="1"/>
              <a:t>ikterik</a:t>
            </a:r>
            <a:r>
              <a:rPr lang="tr-TR" dirty="0"/>
              <a:t> hepatit nadirdir (4 haftadan kısa sürer)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B545503D-5DB6-4417-92D8-BA03EF184401}"/>
              </a:ext>
            </a:extLst>
          </p:cNvPr>
          <p:cNvSpPr txBox="1"/>
          <p:nvPr/>
        </p:nvSpPr>
        <p:spPr>
          <a:xfrm>
            <a:off x="2743200" y="6347534"/>
            <a:ext cx="104401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*Şentürk H,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Canbakan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B, Yıldırım B. Hepatit C. Gastroenterolojide Klinik Yaklaşım. Đ.Ü. Cerrahpaşa Tıp Fakültesi Sürekli Tıp Eğitimi Etkinlikleri Sempozyumu 2004; 38: 151 - 157 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E003E8F9-EFF4-4AD5-ADAA-F033EF0E7167}"/>
              </a:ext>
            </a:extLst>
          </p:cNvPr>
          <p:cNvSpPr txBox="1"/>
          <p:nvPr/>
        </p:nvSpPr>
        <p:spPr>
          <a:xfrm>
            <a:off x="3058666" y="6641215"/>
            <a:ext cx="102980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**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Sherlock S, Dooley J. Hepatitis C Virus. Diseases of the Liver and Biliary System. Eleventh edition 2002; 305 - 316. 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422102631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1716C5-DA96-4659-8E4C-DBB5C977D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Genellikle </a:t>
            </a:r>
            <a:r>
              <a:rPr lang="tr-TR" dirty="0" err="1"/>
              <a:t>asemptomatik</a:t>
            </a:r>
            <a:r>
              <a:rPr lang="tr-TR" dirty="0"/>
              <a:t> olmasına rağmen, bazı hastalarda halsizlik, yorgunluk, </a:t>
            </a:r>
            <a:r>
              <a:rPr lang="tr-TR" dirty="0" err="1"/>
              <a:t>dispepsi</a:t>
            </a:r>
            <a:r>
              <a:rPr lang="tr-TR" dirty="0"/>
              <a:t>, sağ </a:t>
            </a:r>
            <a:r>
              <a:rPr lang="tr-TR" dirty="0" err="1"/>
              <a:t>hipokondriumda</a:t>
            </a:r>
            <a:r>
              <a:rPr lang="tr-TR" dirty="0"/>
              <a:t> ağrı gibi </a:t>
            </a:r>
            <a:r>
              <a:rPr lang="tr-TR" dirty="0" err="1"/>
              <a:t>nonspesifik</a:t>
            </a:r>
            <a:r>
              <a:rPr lang="tr-TR" dirty="0"/>
              <a:t> semptomlar olabilir </a:t>
            </a:r>
          </a:p>
          <a:p>
            <a:endParaRPr lang="tr-TR" dirty="0"/>
          </a:p>
          <a:p>
            <a:r>
              <a:rPr lang="tr-TR" dirty="0"/>
              <a:t>Kronik Hepatit C’de </a:t>
            </a:r>
            <a:r>
              <a:rPr lang="tr-TR" dirty="0" err="1"/>
              <a:t>extrahepatik</a:t>
            </a:r>
            <a:r>
              <a:rPr lang="tr-TR" dirty="0"/>
              <a:t> bulgularla giden hastalıklar görülebilir (</a:t>
            </a:r>
            <a:r>
              <a:rPr lang="tr-TR" dirty="0" err="1"/>
              <a:t>kriyoglobulinemi</a:t>
            </a:r>
            <a:r>
              <a:rPr lang="tr-TR" dirty="0"/>
              <a:t>, liken </a:t>
            </a:r>
            <a:r>
              <a:rPr lang="tr-TR" dirty="0" err="1"/>
              <a:t>planus</a:t>
            </a:r>
            <a:r>
              <a:rPr lang="tr-TR" dirty="0"/>
              <a:t> gibi)*</a:t>
            </a:r>
          </a:p>
          <a:p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27B853BA-10F1-4F2B-99BE-2A2D40812D60}"/>
              </a:ext>
            </a:extLst>
          </p:cNvPr>
          <p:cNvSpPr txBox="1"/>
          <p:nvPr/>
        </p:nvSpPr>
        <p:spPr>
          <a:xfrm>
            <a:off x="5291091" y="6188789"/>
            <a:ext cx="102093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*Dökmeci A, Sarıoğlu M. Hepatit C virüs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infeksiyonu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ve tedavisi. Modern Tıp Seminerleri. Güneş Kitabevi 2001; 12: 81 - 106. </a:t>
            </a:r>
          </a:p>
        </p:txBody>
      </p:sp>
    </p:spTree>
    <p:extLst>
      <p:ext uri="{BB962C8B-B14F-4D97-AF65-F5344CB8AC3E}">
        <p14:creationId xmlns:p14="http://schemas.microsoft.com/office/powerpoint/2010/main" val="11000880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harita içeren bir resim&#10;&#10;Açıklama otomatik olarak oluşturuldu">
            <a:extLst>
              <a:ext uri="{FF2B5EF4-FFF2-40B4-BE49-F238E27FC236}">
                <a16:creationId xmlns:a16="http://schemas.microsoft.com/office/drawing/2014/main" id="{693AC007-8AC0-428E-BDC4-7A8C7B5FC4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6" t="-1020" r="136" b="8730"/>
          <a:stretch/>
        </p:blipFill>
        <p:spPr>
          <a:xfrm>
            <a:off x="2176834" y="840731"/>
            <a:ext cx="6523547" cy="4015882"/>
          </a:xfr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2D298557-CCDF-4B52-8863-49DE27E31BB1}"/>
              </a:ext>
            </a:extLst>
          </p:cNvPr>
          <p:cNvSpPr txBox="1"/>
          <p:nvPr/>
        </p:nvSpPr>
        <p:spPr>
          <a:xfrm>
            <a:off x="5950999" y="6256992"/>
            <a:ext cx="10555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Alberti A,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Chemello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L,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Benvegnu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L. Natural history of hepatitis C. Journal of Hepatology 1999; 31: 17 - 24. 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B9C8BD55-F410-4B54-A62A-983199C7D2CC}"/>
              </a:ext>
            </a:extLst>
          </p:cNvPr>
          <p:cNvSpPr txBox="1"/>
          <p:nvPr/>
        </p:nvSpPr>
        <p:spPr>
          <a:xfrm>
            <a:off x="3965420" y="379066"/>
            <a:ext cx="9071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accent1"/>
                </a:solidFill>
              </a:rPr>
              <a:t>hepatit-c  doğal seyir*</a:t>
            </a:r>
          </a:p>
        </p:txBody>
      </p:sp>
    </p:spTree>
    <p:extLst>
      <p:ext uri="{BB962C8B-B14F-4D97-AF65-F5344CB8AC3E}">
        <p14:creationId xmlns:p14="http://schemas.microsoft.com/office/powerpoint/2010/main" val="340426629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48B480-75FD-41E0-8701-41EED2B91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873125"/>
            <a:ext cx="10515600" cy="4351338"/>
          </a:xfrm>
        </p:spPr>
        <p:txBody>
          <a:bodyPr/>
          <a:lstStyle/>
          <a:p>
            <a:r>
              <a:rPr lang="tr-TR" dirty="0"/>
              <a:t>Günümüzde </a:t>
            </a:r>
            <a:r>
              <a:rPr lang="tr-TR" dirty="0" err="1"/>
              <a:t>İnterferonsuz</a:t>
            </a:r>
            <a:r>
              <a:rPr lang="tr-TR" dirty="0"/>
              <a:t> daha iyi </a:t>
            </a:r>
            <a:r>
              <a:rPr lang="tr-TR" dirty="0" err="1"/>
              <a:t>tolere</a:t>
            </a:r>
            <a:r>
              <a:rPr lang="tr-TR" dirty="0"/>
              <a:t> edilebilen, daha etkili direkt etkili </a:t>
            </a:r>
            <a:r>
              <a:rPr lang="tr-TR" dirty="0" err="1"/>
              <a:t>antiviral</a:t>
            </a:r>
            <a:r>
              <a:rPr lang="tr-TR" dirty="0"/>
              <a:t> ajanlar; </a:t>
            </a:r>
          </a:p>
          <a:p>
            <a:pPr lvl="1"/>
            <a:r>
              <a:rPr lang="tr-TR" dirty="0" err="1"/>
              <a:t>sofosbuvir</a:t>
            </a:r>
            <a:endParaRPr lang="tr-TR" dirty="0"/>
          </a:p>
          <a:p>
            <a:pPr lvl="1"/>
            <a:r>
              <a:rPr lang="tr-TR" dirty="0" err="1"/>
              <a:t>ledipasvir</a:t>
            </a:r>
            <a:r>
              <a:rPr lang="tr-TR" dirty="0"/>
              <a:t>/ </a:t>
            </a:r>
            <a:r>
              <a:rPr lang="tr-TR" dirty="0" err="1"/>
              <a:t>sofosbuvir</a:t>
            </a:r>
            <a:endParaRPr lang="tr-TR" dirty="0"/>
          </a:p>
          <a:p>
            <a:pPr lvl="1"/>
            <a:r>
              <a:rPr lang="tr-TR" dirty="0" err="1"/>
              <a:t>simeprevir</a:t>
            </a:r>
            <a:endParaRPr lang="tr-TR" dirty="0"/>
          </a:p>
          <a:p>
            <a:pPr lvl="1"/>
            <a:r>
              <a:rPr lang="tr-TR" dirty="0" err="1"/>
              <a:t>daclatasvir</a:t>
            </a:r>
            <a:endParaRPr lang="tr-TR" dirty="0"/>
          </a:p>
          <a:p>
            <a:pPr lvl="1"/>
            <a:r>
              <a:rPr lang="tr-TR" dirty="0" err="1"/>
              <a:t>ombitasvir</a:t>
            </a:r>
            <a:r>
              <a:rPr lang="tr-TR" dirty="0"/>
              <a:t>/ </a:t>
            </a:r>
            <a:r>
              <a:rPr lang="tr-TR" dirty="0" err="1"/>
              <a:t>paritaprevir</a:t>
            </a:r>
            <a:r>
              <a:rPr lang="tr-TR" dirty="0"/>
              <a:t>/ </a:t>
            </a:r>
            <a:r>
              <a:rPr lang="tr-TR" dirty="0" err="1"/>
              <a:t>ritonavir</a:t>
            </a:r>
            <a:r>
              <a:rPr lang="tr-TR" dirty="0"/>
              <a:t> ve </a:t>
            </a:r>
          </a:p>
          <a:p>
            <a:pPr lvl="1"/>
            <a:r>
              <a:rPr lang="tr-TR" dirty="0" err="1"/>
              <a:t>dasabuvirdir</a:t>
            </a:r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C52D8743-4821-47C6-BC3E-F38B4259FB21}"/>
              </a:ext>
            </a:extLst>
          </p:cNvPr>
          <p:cNvSpPr txBox="1"/>
          <p:nvPr/>
        </p:nvSpPr>
        <p:spPr>
          <a:xfrm>
            <a:off x="3909060" y="5455920"/>
            <a:ext cx="1005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solidFill>
                  <a:schemeClr val="accent1"/>
                </a:solidFill>
                <a:latin typeface="Serif"/>
              </a:rPr>
              <a:t>EASL European Association for the Study of the Liver. EASL Recommendations on Treatment of Hepatitis C 2018. J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Hepatol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2019;69(2):461–511.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36743711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FF0951-7B4E-4770-9822-E8C209BED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070" y="246855"/>
            <a:ext cx="10515600" cy="132556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9.Human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Papilloma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Virus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73E14B4-6F2C-4961-8FB8-2D00A1F5D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Serif"/>
              </a:rPr>
              <a:t>İnsan </a:t>
            </a:r>
            <a:r>
              <a:rPr lang="tr-TR" dirty="0" err="1">
                <a:latin typeface="Serif"/>
              </a:rPr>
              <a:t>Papillomavirüsü</a:t>
            </a:r>
            <a:r>
              <a:rPr lang="tr-TR" dirty="0">
                <a:latin typeface="Serif"/>
              </a:rPr>
              <a:t> (HPV) cinsel yolla bulaşan en yaygın </a:t>
            </a:r>
            <a:r>
              <a:rPr lang="tr-TR" dirty="0" err="1">
                <a:latin typeface="Serif"/>
              </a:rPr>
              <a:t>viral</a:t>
            </a:r>
            <a:r>
              <a:rPr lang="tr-TR" dirty="0">
                <a:latin typeface="Serif"/>
              </a:rPr>
              <a:t> enfeksiyondur</a:t>
            </a:r>
          </a:p>
          <a:p>
            <a:endParaRPr lang="tr-TR" dirty="0">
              <a:latin typeface="Serif"/>
            </a:endParaRPr>
          </a:p>
          <a:p>
            <a:r>
              <a:rPr lang="tr-TR" dirty="0"/>
              <a:t>Cilt, solunum mukozası veya </a:t>
            </a:r>
            <a:r>
              <a:rPr lang="tr-TR" dirty="0" err="1"/>
              <a:t>genital</a:t>
            </a:r>
            <a:r>
              <a:rPr lang="tr-TR" dirty="0"/>
              <a:t> sistem dahil olmak üzere </a:t>
            </a:r>
            <a:r>
              <a:rPr lang="tr-TR" dirty="0" err="1"/>
              <a:t>epitel</a:t>
            </a:r>
            <a:r>
              <a:rPr lang="tr-TR" dirty="0"/>
              <a:t> hücrelerini </a:t>
            </a:r>
            <a:r>
              <a:rPr lang="tr-TR" dirty="0" err="1"/>
              <a:t>enfekte</a:t>
            </a:r>
            <a:r>
              <a:rPr lang="tr-TR" dirty="0"/>
              <a:t> ettiği bilinen 100'den fazla insan HPV türü tanımlanmıştır </a:t>
            </a:r>
          </a:p>
          <a:p>
            <a:endParaRPr lang="tr-TR" dirty="0">
              <a:latin typeface="Serif"/>
            </a:endParaRPr>
          </a:p>
          <a:p>
            <a:r>
              <a:rPr lang="tr-TR" dirty="0"/>
              <a:t>Genç kadınlar (20-35 yaş) HPV enfeksiyonu için maksimum risk altındadır, ancak bunların çoğu </a:t>
            </a:r>
            <a:r>
              <a:rPr lang="tr-TR" dirty="0" err="1"/>
              <a:t>asemptomatiktir</a:t>
            </a:r>
            <a:endParaRPr lang="tr-TR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265801104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2CDD52-412E-4D0B-8D30-7496D0B45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725"/>
            <a:ext cx="10515600" cy="4351338"/>
          </a:xfrm>
        </p:spPr>
        <p:txBody>
          <a:bodyPr/>
          <a:lstStyle/>
          <a:p>
            <a:r>
              <a:rPr lang="tr-TR" dirty="0">
                <a:latin typeface="Serif"/>
              </a:rPr>
              <a:t>Düşük riskli tipler(HPV 6,11) </a:t>
            </a:r>
            <a:r>
              <a:rPr lang="tr-TR" dirty="0" err="1">
                <a:latin typeface="Serif"/>
              </a:rPr>
              <a:t>genital</a:t>
            </a:r>
            <a:r>
              <a:rPr lang="tr-TR" dirty="0">
                <a:latin typeface="Serif"/>
              </a:rPr>
              <a:t> siğiller ve düşük dereceli </a:t>
            </a:r>
            <a:r>
              <a:rPr lang="tr-TR" dirty="0" err="1">
                <a:latin typeface="Serif"/>
              </a:rPr>
              <a:t>genital</a:t>
            </a:r>
            <a:r>
              <a:rPr lang="tr-TR" dirty="0">
                <a:latin typeface="Serif"/>
              </a:rPr>
              <a:t> anormallikleri içeren </a:t>
            </a:r>
            <a:r>
              <a:rPr lang="tr-TR" dirty="0" err="1">
                <a:latin typeface="Serif"/>
              </a:rPr>
              <a:t>benign</a:t>
            </a:r>
            <a:r>
              <a:rPr lang="tr-TR" dirty="0">
                <a:latin typeface="Serif"/>
              </a:rPr>
              <a:t> lezyonlara sebep olur. Ancak </a:t>
            </a:r>
            <a:r>
              <a:rPr lang="tr-TR" dirty="0" err="1">
                <a:latin typeface="Serif"/>
              </a:rPr>
              <a:t>genital</a:t>
            </a:r>
            <a:r>
              <a:rPr lang="tr-TR" dirty="0">
                <a:latin typeface="Serif"/>
              </a:rPr>
              <a:t> kanserlerde bulunmazlar.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Yüksek riskli tipler(HPV 16,18) hem düşük hem de yüksek dereceli </a:t>
            </a:r>
            <a:r>
              <a:rPr lang="tr-TR" dirty="0" err="1">
                <a:latin typeface="Serif"/>
              </a:rPr>
              <a:t>prekanseröz</a:t>
            </a:r>
            <a:r>
              <a:rPr lang="tr-TR" dirty="0">
                <a:latin typeface="Serif"/>
              </a:rPr>
              <a:t> lezyonlara sebep olurlar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841523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66E336-067F-4D62-9EEF-0865FB0F7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421765"/>
            <a:ext cx="10515600" cy="4351338"/>
          </a:xfrm>
        </p:spPr>
        <p:txBody>
          <a:bodyPr/>
          <a:lstStyle/>
          <a:p>
            <a:r>
              <a:rPr lang="tr-TR" dirty="0"/>
              <a:t>HPV, tüm anal ve </a:t>
            </a:r>
            <a:r>
              <a:rPr lang="tr-TR" dirty="0" err="1"/>
              <a:t>servikal</a:t>
            </a:r>
            <a:r>
              <a:rPr lang="tr-TR" dirty="0"/>
              <a:t> kanserlerin% 90'ı ile ilişkilidir</a:t>
            </a:r>
          </a:p>
          <a:p>
            <a:endParaRPr lang="tr-TR" dirty="0"/>
          </a:p>
          <a:p>
            <a:r>
              <a:rPr lang="tr-TR" dirty="0" err="1"/>
              <a:t>Serviks</a:t>
            </a:r>
            <a:r>
              <a:rPr lang="tr-TR" dirty="0"/>
              <a:t> kanseri, “önlenebilir” bir kanser tipi olması sebebiyle diğer kanser türlerinden ayırt edilebilmektedir</a:t>
            </a:r>
          </a:p>
          <a:p>
            <a:endParaRPr lang="tr-TR" dirty="0"/>
          </a:p>
          <a:p>
            <a:r>
              <a:rPr lang="tr-TR" dirty="0"/>
              <a:t>Bu nedenle HPV ile </a:t>
            </a:r>
            <a:r>
              <a:rPr lang="tr-TR" dirty="0" err="1"/>
              <a:t>ilișkili</a:t>
            </a:r>
            <a:r>
              <a:rPr lang="tr-TR" dirty="0"/>
              <a:t> enfeksiyonlarda özellikle tarama, erken </a:t>
            </a:r>
            <a:r>
              <a:rPr lang="tr-TR" dirty="0" err="1"/>
              <a:t>teșhis</a:t>
            </a:r>
            <a:r>
              <a:rPr lang="tr-TR" dirty="0"/>
              <a:t> ve tedavi büyük öneme sahiptir</a:t>
            </a:r>
          </a:p>
        </p:txBody>
      </p:sp>
    </p:spTree>
    <p:extLst>
      <p:ext uri="{BB962C8B-B14F-4D97-AF65-F5344CB8AC3E}">
        <p14:creationId xmlns:p14="http://schemas.microsoft.com/office/powerpoint/2010/main" val="160718663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5F2BE9-7602-4BEE-B03A-3EF83829B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İnspeksiyon</a:t>
            </a:r>
            <a:r>
              <a:rPr lang="tr-TR" dirty="0"/>
              <a:t>, </a:t>
            </a:r>
            <a:r>
              <a:rPr lang="tr-TR" dirty="0" err="1"/>
              <a:t>kolposkopi</a:t>
            </a:r>
            <a:r>
              <a:rPr lang="tr-TR" dirty="0"/>
              <a:t>, sitoloji ve histoloji gibi </a:t>
            </a:r>
            <a:r>
              <a:rPr lang="tr-TR" dirty="0" err="1"/>
              <a:t>non</a:t>
            </a:r>
            <a:r>
              <a:rPr lang="tr-TR" dirty="0"/>
              <a:t>-moleküler teknikler kullanılarak HPV tanısına gidilebilir </a:t>
            </a:r>
          </a:p>
          <a:p>
            <a:endParaRPr lang="tr-TR" dirty="0"/>
          </a:p>
          <a:p>
            <a:r>
              <a:rPr lang="tr-TR" dirty="0" err="1"/>
              <a:t>Polimeraz</a:t>
            </a:r>
            <a:r>
              <a:rPr lang="tr-TR" dirty="0"/>
              <a:t> zinciri reaksiyonu (PCR) ve </a:t>
            </a:r>
            <a:r>
              <a:rPr lang="tr-TR" dirty="0" err="1"/>
              <a:t>hibrid</a:t>
            </a:r>
            <a:r>
              <a:rPr lang="tr-TR" dirty="0"/>
              <a:t> yakalama (</a:t>
            </a:r>
            <a:r>
              <a:rPr lang="tr-TR" dirty="0" err="1"/>
              <a:t>Hybrid</a:t>
            </a:r>
            <a:r>
              <a:rPr lang="tr-TR" dirty="0"/>
              <a:t> </a:t>
            </a:r>
            <a:r>
              <a:rPr lang="tr-TR" dirty="0" err="1"/>
              <a:t>Capture</a:t>
            </a:r>
            <a:r>
              <a:rPr lang="tr-TR" dirty="0"/>
              <a:t>-HC) yöntemleri gibi moleküler yöntemler de uygulanabilir</a:t>
            </a:r>
          </a:p>
        </p:txBody>
      </p:sp>
    </p:spTree>
    <p:extLst>
      <p:ext uri="{BB962C8B-B14F-4D97-AF65-F5344CB8AC3E}">
        <p14:creationId xmlns:p14="http://schemas.microsoft.com/office/powerpoint/2010/main" val="123986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08ACF0-A957-47DE-BEF8-2E30D0280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Cinsel Yolla Bulaşan Başlıca Hastalıklar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E6C9E135-346F-49AC-8E20-35EF6DCE9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Serif"/>
              </a:rPr>
              <a:t>1. </a:t>
            </a:r>
            <a:r>
              <a:rPr lang="tr-TR" dirty="0" err="1">
                <a:latin typeface="Serif"/>
              </a:rPr>
              <a:t>Klamidya</a:t>
            </a:r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2. Bakteriyel </a:t>
            </a:r>
            <a:r>
              <a:rPr lang="tr-TR" dirty="0" err="1">
                <a:latin typeface="Serif"/>
              </a:rPr>
              <a:t>Vaginozis</a:t>
            </a:r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3. </a:t>
            </a:r>
            <a:r>
              <a:rPr lang="tr-TR" dirty="0" err="1">
                <a:latin typeface="Serif"/>
              </a:rPr>
              <a:t>Sifiliz</a:t>
            </a:r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4. </a:t>
            </a:r>
            <a:r>
              <a:rPr lang="tr-TR" dirty="0" err="1">
                <a:latin typeface="Serif"/>
              </a:rPr>
              <a:t>Gonore</a:t>
            </a:r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5. HSV Enfeksiyonu</a:t>
            </a:r>
          </a:p>
          <a:p>
            <a:r>
              <a:rPr lang="tr-TR" dirty="0">
                <a:latin typeface="Serif"/>
              </a:rPr>
              <a:t>6. Hepatit B Virüs Enfeksiyonu</a:t>
            </a:r>
          </a:p>
          <a:p>
            <a:r>
              <a:rPr lang="tr-TR" dirty="0">
                <a:latin typeface="Serif"/>
              </a:rPr>
              <a:t>7. HIV Enfeksiyonu</a:t>
            </a:r>
          </a:p>
          <a:p>
            <a:r>
              <a:rPr lang="tr-TR" dirty="0">
                <a:latin typeface="Serif"/>
              </a:rPr>
              <a:t>8. Hepatit C Enfeksiyonu</a:t>
            </a:r>
          </a:p>
          <a:p>
            <a:r>
              <a:rPr lang="tr-TR" dirty="0">
                <a:latin typeface="Serif"/>
              </a:rPr>
              <a:t>9. HPV Enfeksiyonu</a:t>
            </a:r>
          </a:p>
        </p:txBody>
      </p:sp>
    </p:spTree>
    <p:extLst>
      <p:ext uri="{BB962C8B-B14F-4D97-AF65-F5344CB8AC3E}">
        <p14:creationId xmlns:p14="http://schemas.microsoft.com/office/powerpoint/2010/main" val="332487245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733EB9-AF3E-4BF2-A091-31C0E4FF3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9874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tr-TR" dirty="0">
                <a:latin typeface="Serif"/>
              </a:rPr>
              <a:t>HPV tanısı alan birey için tedavi planlanırken lezyonun yaygınlık derecesi, hastanın yaşı ve çocuk arzusu gibi birçok faktör göz önüne alınmaktadır</a:t>
            </a:r>
          </a:p>
          <a:p>
            <a:endParaRPr lang="tr-TR" dirty="0">
              <a:latin typeface="Serif"/>
            </a:endParaRPr>
          </a:p>
          <a:p>
            <a:r>
              <a:rPr lang="tr-TR" dirty="0" err="1"/>
              <a:t>Elektrokoterizasyon</a:t>
            </a:r>
            <a:r>
              <a:rPr lang="tr-TR" dirty="0"/>
              <a:t>, </a:t>
            </a:r>
            <a:r>
              <a:rPr lang="tr-TR" dirty="0" err="1"/>
              <a:t>kriyoterapi</a:t>
            </a:r>
            <a:r>
              <a:rPr lang="tr-TR" dirty="0"/>
              <a:t>, lazer </a:t>
            </a:r>
            <a:r>
              <a:rPr lang="tr-TR" dirty="0" err="1"/>
              <a:t>vaporizasyonu</a:t>
            </a:r>
            <a:r>
              <a:rPr lang="tr-TR" dirty="0"/>
              <a:t> veya </a:t>
            </a:r>
            <a:r>
              <a:rPr lang="tr-TR" dirty="0" err="1"/>
              <a:t>konizasyonu</a:t>
            </a:r>
            <a:r>
              <a:rPr lang="tr-TR" dirty="0"/>
              <a:t>, sıcak veya soğuk </a:t>
            </a:r>
            <a:r>
              <a:rPr lang="tr-TR" dirty="0" err="1"/>
              <a:t>konizasyon</a:t>
            </a:r>
            <a:r>
              <a:rPr lang="tr-TR" dirty="0"/>
              <a:t>, LEEP(</a:t>
            </a:r>
            <a:r>
              <a:rPr lang="tr-TR" dirty="0" err="1"/>
              <a:t>Loop</a:t>
            </a:r>
            <a:r>
              <a:rPr lang="tr-TR" dirty="0"/>
              <a:t> </a:t>
            </a:r>
            <a:r>
              <a:rPr lang="tr-TR" dirty="0" err="1"/>
              <a:t>Electrosurgical</a:t>
            </a:r>
            <a:r>
              <a:rPr lang="tr-TR" dirty="0"/>
              <a:t> </a:t>
            </a:r>
            <a:r>
              <a:rPr lang="tr-TR" dirty="0" err="1"/>
              <a:t>Excision</a:t>
            </a:r>
            <a:r>
              <a:rPr lang="tr-TR" dirty="0"/>
              <a:t> </a:t>
            </a:r>
            <a:r>
              <a:rPr lang="tr-TR" dirty="0" err="1"/>
              <a:t>Procedure</a:t>
            </a:r>
            <a:r>
              <a:rPr lang="tr-TR" dirty="0"/>
              <a:t>) ve </a:t>
            </a:r>
            <a:r>
              <a:rPr lang="tr-TR" dirty="0" err="1"/>
              <a:t>histerektomi</a:t>
            </a:r>
            <a:r>
              <a:rPr lang="tr-TR" dirty="0"/>
              <a:t> gibi tedavi yöntemleri yer almaktadır</a:t>
            </a:r>
          </a:p>
          <a:p>
            <a:endParaRPr lang="tr-TR" dirty="0">
              <a:latin typeface="Serif"/>
            </a:endParaRPr>
          </a:p>
          <a:p>
            <a:r>
              <a:rPr lang="tr-TR" dirty="0"/>
              <a:t>Eğer lezyon yaygın değil ve genç hasta ise </a:t>
            </a:r>
            <a:r>
              <a:rPr lang="tr-TR" dirty="0" err="1"/>
              <a:t>serviks</a:t>
            </a:r>
            <a:r>
              <a:rPr lang="tr-TR" dirty="0"/>
              <a:t> </a:t>
            </a:r>
            <a:r>
              <a:rPr lang="tr-TR" dirty="0" err="1"/>
              <a:t>koterize</a:t>
            </a:r>
            <a:r>
              <a:rPr lang="tr-TR" dirty="0"/>
              <a:t> edilebilir*</a:t>
            </a:r>
            <a:endParaRPr lang="tr-TR" dirty="0">
              <a:latin typeface="Serif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D152B2F-0293-4E0F-8A6D-EBCE92A50067}"/>
              </a:ext>
            </a:extLst>
          </p:cNvPr>
          <p:cNvSpPr txBox="1"/>
          <p:nvPr/>
        </p:nvSpPr>
        <p:spPr>
          <a:xfrm>
            <a:off x="3497580" y="6369764"/>
            <a:ext cx="108508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Luciani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S,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Gonzales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M,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Munoz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S, et al.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Effectiveness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of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cryotherapy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treatment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for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cervical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intraepithelial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neoplasia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J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Gynaecol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Obstet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2008; 101: 172–7. </a:t>
            </a:r>
          </a:p>
        </p:txBody>
      </p:sp>
    </p:spTree>
    <p:extLst>
      <p:ext uri="{BB962C8B-B14F-4D97-AF65-F5344CB8AC3E}">
        <p14:creationId xmlns:p14="http://schemas.microsoft.com/office/powerpoint/2010/main" val="157737314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9E00A7-1123-40F5-A4DD-B4ED58E94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CDC artık </a:t>
            </a:r>
            <a:r>
              <a:rPr lang="tr-TR" dirty="0" err="1"/>
              <a:t>HPV'nin</a:t>
            </a:r>
            <a:r>
              <a:rPr lang="tr-TR" dirty="0"/>
              <a:t> neden olduğu kanserlere karşı korunmak için 11 ila 12 yaş arası çocuklara daha önce önerilen üç dozdan ziyade iki doz HPV aşısı yaptırılmasını önermektedir. İkinci doz, ilk dozdan 6-12 ay sonra verilmelidir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4734327A-2D4F-4C29-83B3-B42CC06BF2A2}"/>
              </a:ext>
            </a:extLst>
          </p:cNvPr>
          <p:cNvSpPr txBox="1"/>
          <p:nvPr/>
        </p:nvSpPr>
        <p:spPr>
          <a:xfrm>
            <a:off x="4160520" y="6154321"/>
            <a:ext cx="106146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solidFill>
                  <a:schemeClr val="accent1"/>
                </a:solidFill>
                <a:latin typeface="Serif"/>
              </a:rPr>
              <a:t>Use of a 2-Dose Schedule for Human Papillomavirus Vaccination — Updated Recommendations of the Advisory Committee on Immunization Practices</a:t>
            </a:r>
          </a:p>
          <a:p>
            <a:r>
              <a:rPr lang="en-US" sz="1000" i="1" dirty="0">
                <a:solidFill>
                  <a:schemeClr val="accent1"/>
                </a:solidFill>
                <a:latin typeface="Serif"/>
              </a:rPr>
              <a:t>Weekly / December 16, 2016 / 65(49);1405–1408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  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Elissa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Meites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, MD</a:t>
            </a:r>
            <a:r>
              <a:rPr lang="en-US" sz="1000" i="1" baseline="30000" dirty="0">
                <a:solidFill>
                  <a:schemeClr val="accent1"/>
                </a:solidFill>
                <a:latin typeface="Serif"/>
              </a:rPr>
              <a:t>1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; Allison Kempe, MD</a:t>
            </a:r>
            <a:r>
              <a:rPr lang="en-US" sz="1000" i="1" baseline="30000" dirty="0">
                <a:solidFill>
                  <a:schemeClr val="accent1"/>
                </a:solidFill>
                <a:latin typeface="Serif"/>
              </a:rPr>
              <a:t>2,3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; Lauri E. Markowitz, MD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997167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3C8D7C-0D8A-4209-A0FD-583E7A596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1639"/>
            <a:ext cx="10515600" cy="59835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Cinsel Yolla Bulaşan Hastalıkların önlenmesi ve kontrolü aşağıdaki beş ana stratejiye dayanmaktadır* :</a:t>
            </a:r>
          </a:p>
          <a:p>
            <a:endParaRPr lang="tr-TR" dirty="0"/>
          </a:p>
          <a:p>
            <a:r>
              <a:rPr lang="tr-TR" dirty="0"/>
              <a:t>cinsel yolla bulaşan hastalıklardan kaçınmanın yolları konusunda risk altında olan kişilerin doğru risk değerlendirmesi ve eğitimi ve danışmanlığı</a:t>
            </a:r>
          </a:p>
          <a:p>
            <a:endParaRPr lang="tr-TR" dirty="0"/>
          </a:p>
          <a:p>
            <a:r>
              <a:rPr lang="tr-TR" dirty="0"/>
              <a:t>aşı ile önlenebilir cinsel yolla bulaşan hastalıklar için risk altında olan kişilerin </a:t>
            </a:r>
            <a:r>
              <a:rPr lang="tr-TR" dirty="0" err="1"/>
              <a:t>maruziyet</a:t>
            </a:r>
            <a:r>
              <a:rPr lang="tr-TR" dirty="0"/>
              <a:t> öncesi aşılaması</a:t>
            </a:r>
          </a:p>
          <a:p>
            <a:endParaRPr lang="tr-TR" dirty="0"/>
          </a:p>
          <a:p>
            <a:r>
              <a:rPr lang="tr-TR" dirty="0" err="1"/>
              <a:t>asemptomatik</a:t>
            </a:r>
            <a:r>
              <a:rPr lang="tr-TR" dirty="0"/>
              <a:t> </a:t>
            </a:r>
            <a:r>
              <a:rPr lang="tr-TR" dirty="0" err="1"/>
              <a:t>enfekte</a:t>
            </a:r>
            <a:r>
              <a:rPr lang="tr-TR" dirty="0"/>
              <a:t> kişilerin ve cinsel yolla bulaşan hastalıklarla ilişkili semptomları olan kişilerin tanımlanması</a:t>
            </a:r>
          </a:p>
          <a:p>
            <a:endParaRPr lang="tr-TR" dirty="0"/>
          </a:p>
          <a:p>
            <a:r>
              <a:rPr lang="tr-TR" dirty="0" err="1"/>
              <a:t>enfekte</a:t>
            </a:r>
            <a:r>
              <a:rPr lang="tr-TR" dirty="0"/>
              <a:t> kişilerin etkili tanı, tedavi, danışmanlık ve takibi ve</a:t>
            </a:r>
          </a:p>
          <a:p>
            <a:endParaRPr lang="tr-TR" dirty="0"/>
          </a:p>
          <a:p>
            <a:r>
              <a:rPr lang="tr-TR" dirty="0"/>
              <a:t>cinsel yolla bulaşan hastalığa yakalanan kişilerin seks partnerlerinin değerlendirilmesi, tedavisi ve danışmanlığı</a:t>
            </a:r>
          </a:p>
          <a:p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C56669D5-2FAC-4B0A-BDE0-55107F4B0E3E}"/>
              </a:ext>
            </a:extLst>
          </p:cNvPr>
          <p:cNvSpPr txBox="1"/>
          <p:nvPr/>
        </p:nvSpPr>
        <p:spPr>
          <a:xfrm>
            <a:off x="3036163" y="6356411"/>
            <a:ext cx="11034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CDC. A guide to taking a sexual history. Atlanta, GA: US Department of Health and Human Services, CDC. Available at </a:t>
            </a:r>
            <a:r>
              <a:rPr lang="en-US" sz="1000" i="1" u="sng" dirty="0">
                <a:solidFill>
                  <a:schemeClr val="accent1"/>
                </a:solidFill>
                <a:latin typeface="Serif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www.cdc.gov/std/treatment/SexualHistory.pdf</a:t>
            </a:r>
            <a:r>
              <a:rPr lang="en-US" sz="1000" i="1" dirty="0">
                <a:solidFill>
                  <a:schemeClr val="accent1"/>
                </a:solidFill>
                <a:latin typeface="Serif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Cdc-pdf</a:t>
            </a:r>
            <a:r>
              <a:rPr lang="en-US" dirty="0"/>
              <a:t/>
            </a:r>
            <a:br>
              <a:rPr lang="en-US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709859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B4584C-814B-4C6B-801D-B3E76BFC3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Sevk Kriterleri*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58EFF7-BF10-4E61-9203-DA5C96AF9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Serif"/>
              </a:rPr>
              <a:t>Pelvik</a:t>
            </a:r>
            <a:r>
              <a:rPr lang="tr-TR" dirty="0">
                <a:latin typeface="Serif"/>
              </a:rPr>
              <a:t> enfeksiyon şüphesi</a:t>
            </a:r>
          </a:p>
          <a:p>
            <a:r>
              <a:rPr lang="tr-TR" dirty="0">
                <a:latin typeface="Serif"/>
              </a:rPr>
              <a:t>Gerektiğinde cinsel eşin ileri inceleme ve tedavisi için(</a:t>
            </a:r>
            <a:r>
              <a:rPr lang="tr-TR" dirty="0" err="1">
                <a:latin typeface="Serif"/>
              </a:rPr>
              <a:t>Sifiliz,Şankroid,LGV</a:t>
            </a:r>
            <a:r>
              <a:rPr lang="tr-TR" dirty="0">
                <a:latin typeface="Serif"/>
              </a:rPr>
              <a:t> vb.)</a:t>
            </a:r>
          </a:p>
          <a:p>
            <a:r>
              <a:rPr lang="tr-TR" dirty="0">
                <a:latin typeface="Serif"/>
              </a:rPr>
              <a:t>Tedaviye rağmen akıntının devam etmesi</a:t>
            </a:r>
          </a:p>
          <a:p>
            <a:r>
              <a:rPr lang="tr-TR" dirty="0">
                <a:latin typeface="Serif"/>
              </a:rPr>
              <a:t>HIV ile temas şüphesi varsa ileri tetkik ve tedavi için</a:t>
            </a:r>
          </a:p>
          <a:p>
            <a:r>
              <a:rPr lang="tr-TR" dirty="0">
                <a:latin typeface="Serif"/>
              </a:rPr>
              <a:t>Cinsel yolla bulaşan enfeksiyonlar açısından kesin tanı konulamıyorsa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53463BE8-5EC8-4590-B20B-84F514A9B6F1}"/>
              </a:ext>
            </a:extLst>
          </p:cNvPr>
          <p:cNvSpPr txBox="1"/>
          <p:nvPr/>
        </p:nvSpPr>
        <p:spPr>
          <a:xfrm>
            <a:off x="3391270" y="6535861"/>
            <a:ext cx="107863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*CİNSEL YOLLA BULAŞAN ENFEKSİYONLAR (CYBE/HIV/AIDS) KATILIMCI KİTABI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T.C.Sağlık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Bakanlığı Ana Çocuk Sağlığı ve Aile Planlaması Genel Müdürlüğü Ankara, 2009</a:t>
            </a:r>
          </a:p>
        </p:txBody>
      </p:sp>
    </p:spTree>
    <p:extLst>
      <p:ext uri="{BB962C8B-B14F-4D97-AF65-F5344CB8AC3E}">
        <p14:creationId xmlns:p14="http://schemas.microsoft.com/office/powerpoint/2010/main" val="25147089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5CF9F2-0CD5-4D1B-B8D6-4E2F47A24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solidFill>
                  <a:schemeClr val="accent1"/>
                </a:solidFill>
                <a:latin typeface="Serif"/>
              </a:rPr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C010E6-054B-4A0F-91D0-1C16FAE37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660"/>
            <a:ext cx="10515600" cy="5303520"/>
          </a:xfrm>
        </p:spPr>
        <p:txBody>
          <a:bodyPr>
            <a:normAutofit fontScale="47500" lnSpcReduction="20000"/>
          </a:bodyPr>
          <a:lstStyle/>
          <a:p>
            <a:r>
              <a:rPr lang="tr-TR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CDC </a:t>
            </a:r>
            <a:r>
              <a:rPr lang="tr-TR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Sexually</a:t>
            </a:r>
            <a:r>
              <a:rPr lang="tr-TR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tr-TR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Transmitted</a:t>
            </a:r>
            <a:r>
              <a:rPr lang="tr-TR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tr-TR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Diseases</a:t>
            </a:r>
            <a:r>
              <a:rPr lang="tr-TR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(</a:t>
            </a:r>
            <a:r>
              <a:rPr lang="tr-TR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STDs</a:t>
            </a:r>
            <a:r>
              <a:rPr lang="tr-TR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) </a:t>
            </a:r>
            <a:r>
              <a:rPr lang="tr-TR" dirty="0"/>
              <a:t>2015</a:t>
            </a:r>
          </a:p>
          <a:p>
            <a:r>
              <a:rPr lang="tr-TR" dirty="0" err="1"/>
              <a:t>Rakel</a:t>
            </a:r>
            <a:r>
              <a:rPr lang="tr-TR" dirty="0"/>
              <a:t> </a:t>
            </a:r>
            <a:r>
              <a:rPr lang="tr-TR" dirty="0" err="1"/>
              <a:t>Textbook</a:t>
            </a:r>
            <a:r>
              <a:rPr lang="tr-TR" dirty="0"/>
              <a:t> of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Medicine</a:t>
            </a:r>
            <a:endParaRPr lang="tr-TR" dirty="0"/>
          </a:p>
          <a:p>
            <a:r>
              <a:rPr lang="tr-TR" dirty="0"/>
              <a:t>HIV </a:t>
            </a:r>
            <a:r>
              <a:rPr lang="tr-TR" dirty="0" err="1"/>
              <a:t>Aids</a:t>
            </a:r>
            <a:r>
              <a:rPr lang="tr-TR" dirty="0"/>
              <a:t> El Kitabı - </a:t>
            </a:r>
            <a:r>
              <a:rPr lang="tr-TR" dirty="0" err="1"/>
              <a:t>Klimik</a:t>
            </a:r>
            <a:endParaRPr lang="tr-TR" dirty="0"/>
          </a:p>
          <a:p>
            <a:r>
              <a:rPr lang="tr-TR" dirty="0"/>
              <a:t> </a:t>
            </a:r>
            <a:r>
              <a:rPr lang="tr-TR" dirty="0">
                <a:latin typeface="Serif"/>
              </a:rPr>
              <a:t>Ferhat Gürkan Aslan, Mustafa </a:t>
            </a:r>
            <a:r>
              <a:rPr lang="tr-TR" dirty="0" err="1">
                <a:latin typeface="Serif"/>
              </a:rPr>
              <a:t>Altındiş</a:t>
            </a:r>
            <a:r>
              <a:rPr lang="tr-TR" dirty="0">
                <a:latin typeface="Serif"/>
              </a:rPr>
              <a:t> . </a:t>
            </a:r>
            <a:r>
              <a:rPr lang="tr-TR" dirty="0" err="1">
                <a:latin typeface="Serif"/>
              </a:rPr>
              <a:t>The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Current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Viral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Agents</a:t>
            </a:r>
            <a:r>
              <a:rPr lang="tr-TR" dirty="0">
                <a:latin typeface="Serif"/>
              </a:rPr>
              <a:t>; ZIKA, CHIKUNGUNYA, EBOLA, ENTEROVIRUS D68, MERS </a:t>
            </a:r>
            <a:r>
              <a:rPr lang="tr-TR" dirty="0" err="1">
                <a:latin typeface="Serif"/>
              </a:rPr>
              <a:t>CoV</a:t>
            </a:r>
            <a:r>
              <a:rPr lang="tr-TR" dirty="0">
                <a:latin typeface="Serif"/>
              </a:rPr>
              <a:t>, INFLUENZA </a:t>
            </a:r>
            <a:r>
              <a:rPr lang="tr-TR" dirty="0" err="1">
                <a:latin typeface="Serif"/>
              </a:rPr>
              <a:t>Journal</a:t>
            </a:r>
            <a:r>
              <a:rPr lang="tr-TR" dirty="0">
                <a:latin typeface="Serif"/>
              </a:rPr>
              <a:t> of </a:t>
            </a:r>
            <a:r>
              <a:rPr lang="tr-TR" dirty="0" err="1">
                <a:latin typeface="Serif"/>
              </a:rPr>
              <a:t>Health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Sciences</a:t>
            </a:r>
            <a:r>
              <a:rPr lang="tr-TR" dirty="0">
                <a:latin typeface="Serif"/>
              </a:rPr>
              <a:t> of Kocaeli </a:t>
            </a:r>
            <a:r>
              <a:rPr lang="tr-TR" dirty="0" err="1">
                <a:latin typeface="Serif"/>
              </a:rPr>
              <a:t>University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September</a:t>
            </a:r>
            <a:r>
              <a:rPr lang="tr-TR" dirty="0">
                <a:latin typeface="Serif"/>
              </a:rPr>
              <a:t> 2016, Vol.2, No.3, pp.11-16 </a:t>
            </a:r>
          </a:p>
          <a:p>
            <a:r>
              <a:rPr lang="tr-TR" dirty="0">
                <a:latin typeface="Serif"/>
              </a:rPr>
              <a:t>Yakup GÜRKAN Alparslan TOYRAN Altan AKSOY Feride Alaca ÇOŞKUN Ahmet SEZER </a:t>
            </a:r>
            <a:r>
              <a:rPr lang="tr-TR" dirty="0" err="1">
                <a:latin typeface="Serif"/>
              </a:rPr>
              <a:t>Seroprevalance</a:t>
            </a:r>
            <a:r>
              <a:rPr lang="tr-TR" dirty="0">
                <a:latin typeface="Serif"/>
              </a:rPr>
              <a:t> of </a:t>
            </a:r>
            <a:r>
              <a:rPr lang="tr-TR" dirty="0" err="1">
                <a:latin typeface="Serif"/>
              </a:rPr>
              <a:t>Hepatitis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and</a:t>
            </a:r>
            <a:r>
              <a:rPr lang="tr-TR" dirty="0">
                <a:latin typeface="Serif"/>
              </a:rPr>
              <a:t> HIV in </a:t>
            </a:r>
            <a:r>
              <a:rPr lang="tr-TR" dirty="0" err="1">
                <a:latin typeface="Serif"/>
              </a:rPr>
              <a:t>Patients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and</a:t>
            </a:r>
            <a:r>
              <a:rPr lang="tr-TR" dirty="0">
                <a:latin typeface="Serif"/>
              </a:rPr>
              <a:t> Blood </a:t>
            </a:r>
            <a:r>
              <a:rPr lang="tr-TR" dirty="0" err="1">
                <a:latin typeface="Serif"/>
              </a:rPr>
              <a:t>Donors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and</a:t>
            </a:r>
            <a:r>
              <a:rPr lang="tr-TR" dirty="0">
                <a:latin typeface="Serif"/>
              </a:rPr>
              <a:t> Evaluation of HCV-RNA </a:t>
            </a:r>
            <a:r>
              <a:rPr lang="tr-TR" dirty="0" err="1">
                <a:latin typeface="Serif"/>
              </a:rPr>
              <a:t>Levels</a:t>
            </a:r>
            <a:r>
              <a:rPr lang="tr-TR" dirty="0">
                <a:latin typeface="Serif"/>
              </a:rPr>
              <a:t> in Anti-HCV </a:t>
            </a:r>
            <a:r>
              <a:rPr lang="tr-TR" dirty="0" err="1">
                <a:latin typeface="Serif"/>
              </a:rPr>
              <a:t>Positive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Samples</a:t>
            </a:r>
            <a:r>
              <a:rPr lang="tr-TR" dirty="0">
                <a:latin typeface="Serif"/>
              </a:rPr>
              <a:t> in Ankara Numune Training </a:t>
            </a:r>
            <a:r>
              <a:rPr lang="tr-TR" dirty="0" err="1">
                <a:latin typeface="Serif"/>
              </a:rPr>
              <a:t>and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Research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Hospital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Viral</a:t>
            </a:r>
            <a:r>
              <a:rPr lang="tr-TR" dirty="0">
                <a:latin typeface="Serif"/>
              </a:rPr>
              <a:t> Hepatit J 2013; 19: 131-135</a:t>
            </a:r>
          </a:p>
          <a:p>
            <a:r>
              <a:rPr lang="en-US" dirty="0">
                <a:latin typeface="Serif"/>
              </a:rPr>
              <a:t>Busch MP, Kimberly A, Page S. Acute-phase hepatitis C virus infection: Implications for research, diagnosis, and treatment. CID 2005; 40: 959-61</a:t>
            </a:r>
            <a:endParaRPr lang="tr-TR" dirty="0">
              <a:latin typeface="Serif"/>
            </a:endParaRPr>
          </a:p>
          <a:p>
            <a:r>
              <a:rPr lang="en-US" dirty="0" err="1">
                <a:latin typeface="Serif"/>
              </a:rPr>
              <a:t>Samy</a:t>
            </a:r>
            <a:r>
              <a:rPr lang="en-US" dirty="0">
                <a:latin typeface="Serif"/>
              </a:rPr>
              <a:t> Salim Abu Naser and Mohammed Ibrahim </a:t>
            </a:r>
            <a:r>
              <a:rPr lang="en-US" dirty="0" err="1">
                <a:latin typeface="Serif"/>
              </a:rPr>
              <a:t>Alhabbash</a:t>
            </a:r>
            <a:r>
              <a:rPr lang="en-US" dirty="0">
                <a:latin typeface="Serif"/>
              </a:rPr>
              <a:t> Male Infertility Expert System Diagnosis And Treatment The American Journal of Innovative Research and Applied Sciences. ISSN 2429-5396 Received 18 March 2016:181-192 </a:t>
            </a:r>
            <a:endParaRPr lang="tr-TR" dirty="0">
              <a:latin typeface="Serif"/>
            </a:endParaRPr>
          </a:p>
          <a:p>
            <a:r>
              <a:rPr lang="en-US" dirty="0" err="1">
                <a:latin typeface="Serif"/>
              </a:rPr>
              <a:t>Workowski</a:t>
            </a:r>
            <a:r>
              <a:rPr lang="en-US" dirty="0">
                <a:latin typeface="Serif"/>
              </a:rPr>
              <a:t> KA, Bolan GA; Centers for Disease Control and Prevention. Sexually transmitted diseases treatment guidelines, 2015. MMWR </a:t>
            </a:r>
            <a:r>
              <a:rPr lang="en-US" dirty="0" err="1">
                <a:latin typeface="Serif"/>
              </a:rPr>
              <a:t>Recomm</a:t>
            </a:r>
            <a:r>
              <a:rPr lang="en-US" dirty="0">
                <a:latin typeface="Serif"/>
              </a:rPr>
              <a:t> Rep 2015; 64(RR-03):1–137</a:t>
            </a:r>
            <a:endParaRPr lang="tr-TR" dirty="0">
              <a:latin typeface="Serif"/>
            </a:endParaRPr>
          </a:p>
          <a:p>
            <a:r>
              <a:rPr lang="en-US" dirty="0">
                <a:latin typeface="Serif"/>
              </a:rPr>
              <a:t>Sherlock S, Dooley J. Hepatitis C Virus. Diseases of the Liver and Biliary System. Eleventh edition 2002; 305 - 316.</a:t>
            </a:r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Dökmeci A, Sarıoğlu M. Hepatit C virüs </a:t>
            </a:r>
            <a:r>
              <a:rPr lang="tr-TR" dirty="0" err="1">
                <a:latin typeface="Serif"/>
              </a:rPr>
              <a:t>infeksiyonu</a:t>
            </a:r>
            <a:r>
              <a:rPr lang="tr-TR" dirty="0">
                <a:latin typeface="Serif"/>
              </a:rPr>
              <a:t> ve tedavisi. Modern Tıp Seminerleri. Güneş Kitabevi 2001; 12: 81 - 106. </a:t>
            </a:r>
          </a:p>
          <a:p>
            <a:r>
              <a:rPr lang="en-US" dirty="0">
                <a:latin typeface="Serif"/>
              </a:rPr>
              <a:t>Alberti A, </a:t>
            </a:r>
            <a:r>
              <a:rPr lang="en-US" dirty="0" err="1">
                <a:latin typeface="Serif"/>
              </a:rPr>
              <a:t>Chemello</a:t>
            </a:r>
            <a:r>
              <a:rPr lang="en-US" dirty="0">
                <a:latin typeface="Serif"/>
              </a:rPr>
              <a:t> L, </a:t>
            </a:r>
            <a:r>
              <a:rPr lang="en-US" dirty="0" err="1">
                <a:latin typeface="Serif"/>
              </a:rPr>
              <a:t>Benvegnu</a:t>
            </a:r>
            <a:r>
              <a:rPr lang="en-US" dirty="0">
                <a:latin typeface="Serif"/>
              </a:rPr>
              <a:t> L. Natural history of hepatitis C. Journal of Hepatology 1999; 31: 17 - 24. </a:t>
            </a:r>
            <a:endParaRPr lang="tr-TR" dirty="0">
              <a:latin typeface="Serif"/>
            </a:endParaRPr>
          </a:p>
          <a:p>
            <a:r>
              <a:rPr lang="en-US" dirty="0">
                <a:latin typeface="Serif"/>
              </a:rPr>
              <a:t>EASL European Association for the Study of the Liver. EASL Recommendations on Treatment of Hepatitis C 2018. J </a:t>
            </a:r>
            <a:r>
              <a:rPr lang="en-US" dirty="0" err="1">
                <a:latin typeface="Serif"/>
              </a:rPr>
              <a:t>Hepatol</a:t>
            </a:r>
            <a:r>
              <a:rPr lang="en-US" dirty="0">
                <a:latin typeface="Serif"/>
              </a:rPr>
              <a:t> 2019;69(2):461–511.</a:t>
            </a:r>
            <a:endParaRPr lang="tr-TR" dirty="0">
              <a:latin typeface="Serif"/>
            </a:endParaRPr>
          </a:p>
          <a:p>
            <a:r>
              <a:rPr lang="tr-TR" dirty="0" err="1">
                <a:latin typeface="Serif"/>
              </a:rPr>
              <a:t>Luciani</a:t>
            </a:r>
            <a:r>
              <a:rPr lang="tr-TR" dirty="0">
                <a:latin typeface="Serif"/>
              </a:rPr>
              <a:t> S, </a:t>
            </a:r>
            <a:r>
              <a:rPr lang="tr-TR" dirty="0" err="1">
                <a:latin typeface="Serif"/>
              </a:rPr>
              <a:t>Gonzales</a:t>
            </a:r>
            <a:r>
              <a:rPr lang="tr-TR" dirty="0">
                <a:latin typeface="Serif"/>
              </a:rPr>
              <a:t> M, </a:t>
            </a:r>
            <a:r>
              <a:rPr lang="tr-TR" dirty="0" err="1">
                <a:latin typeface="Serif"/>
              </a:rPr>
              <a:t>Munoz</a:t>
            </a:r>
            <a:r>
              <a:rPr lang="tr-TR" dirty="0">
                <a:latin typeface="Serif"/>
              </a:rPr>
              <a:t> S, et al. </a:t>
            </a:r>
            <a:r>
              <a:rPr lang="tr-TR" dirty="0" err="1">
                <a:latin typeface="Serif"/>
              </a:rPr>
              <a:t>Effectiveness</a:t>
            </a:r>
            <a:r>
              <a:rPr lang="tr-TR" dirty="0">
                <a:latin typeface="Serif"/>
              </a:rPr>
              <a:t> of </a:t>
            </a:r>
            <a:r>
              <a:rPr lang="tr-TR" dirty="0" err="1">
                <a:latin typeface="Serif"/>
              </a:rPr>
              <a:t>cryotherapy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treatment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for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cervical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intraepithelial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neoplasia</a:t>
            </a:r>
            <a:r>
              <a:rPr lang="tr-TR" dirty="0">
                <a:latin typeface="Serif"/>
              </a:rPr>
              <a:t>. </a:t>
            </a:r>
            <a:r>
              <a:rPr lang="tr-TR" dirty="0" err="1">
                <a:latin typeface="Serif"/>
              </a:rPr>
              <a:t>Int</a:t>
            </a:r>
            <a:r>
              <a:rPr lang="tr-TR" dirty="0">
                <a:latin typeface="Serif"/>
              </a:rPr>
              <a:t> J </a:t>
            </a:r>
            <a:r>
              <a:rPr lang="tr-TR" dirty="0" err="1">
                <a:latin typeface="Serif"/>
              </a:rPr>
              <a:t>Gynaecol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Obstet</a:t>
            </a:r>
            <a:r>
              <a:rPr lang="tr-TR" dirty="0">
                <a:latin typeface="Serif"/>
              </a:rPr>
              <a:t> 2008; 101: 172–7. </a:t>
            </a:r>
          </a:p>
          <a:p>
            <a:r>
              <a:rPr lang="en-US" dirty="0">
                <a:latin typeface="Serif"/>
              </a:rPr>
              <a:t>CDC. A guide to taking a sexual history. Atlanta, GA: US Department of Health and Human Services, CDC. Available at </a:t>
            </a:r>
            <a:r>
              <a:rPr lang="en-US" u="sng" dirty="0">
                <a:latin typeface="Serif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www.cdc.gov/std/treatment/SexualHistory.pdf</a:t>
            </a:r>
            <a:r>
              <a:rPr lang="en-US" dirty="0">
                <a:latin typeface="Serif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Cdc-pdf</a:t>
            </a:r>
            <a:r>
              <a:rPr lang="en-US" dirty="0"/>
              <a:t/>
            </a:r>
            <a:br>
              <a:rPr lang="en-US" dirty="0"/>
            </a:br>
            <a:endParaRPr lang="tr-TR" dirty="0"/>
          </a:p>
          <a:p>
            <a:r>
              <a:rPr lang="tr-TR" dirty="0">
                <a:latin typeface="Serif"/>
              </a:rPr>
              <a:t>CİNSEL YOLLA BULAŞAN ENFEKSİYONLAR (CYBE/HIV/AIDS) KATILIMCI KİTABI </a:t>
            </a:r>
            <a:r>
              <a:rPr lang="tr-TR" dirty="0" err="1">
                <a:latin typeface="Serif"/>
              </a:rPr>
              <a:t>T.C.Sağlık</a:t>
            </a:r>
            <a:r>
              <a:rPr lang="tr-TR" dirty="0">
                <a:latin typeface="Serif"/>
              </a:rPr>
              <a:t> Bakanlığı Ana Çocuk Sağlığı ve Aile Planlaması Genel Müdürlüğü Ankara, 2009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6633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CA5CC4-CE4E-4BA6-B9C4-427894242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398" y="140054"/>
            <a:ext cx="10515600" cy="132556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1.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Klamidya</a:t>
            </a:r>
            <a:endParaRPr lang="tr-TR" dirty="0">
              <a:solidFill>
                <a:srgbClr val="FF0000"/>
              </a:solidFill>
              <a:latin typeface="Serif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BE265F-CFC4-48CB-943D-B69AFC734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398" y="1581181"/>
            <a:ext cx="10515600" cy="4351338"/>
          </a:xfrm>
        </p:spPr>
        <p:txBody>
          <a:bodyPr/>
          <a:lstStyle/>
          <a:p>
            <a:r>
              <a:rPr lang="tr-TR" dirty="0" err="1"/>
              <a:t>Klamidya</a:t>
            </a:r>
            <a:r>
              <a:rPr lang="tr-TR" dirty="0"/>
              <a:t> hastalığının etkeni </a:t>
            </a:r>
            <a:r>
              <a:rPr lang="tr-TR" dirty="0" err="1"/>
              <a:t>Chlamydia</a:t>
            </a:r>
            <a:r>
              <a:rPr lang="tr-TR" dirty="0"/>
              <a:t> </a:t>
            </a:r>
            <a:r>
              <a:rPr lang="tr-TR" dirty="0" err="1"/>
              <a:t>trachomatis</a:t>
            </a:r>
            <a:r>
              <a:rPr lang="tr-TR" dirty="0"/>
              <a:t> bakterisidir</a:t>
            </a:r>
          </a:p>
          <a:p>
            <a:endParaRPr lang="tr-TR" dirty="0"/>
          </a:p>
          <a:p>
            <a:r>
              <a:rPr lang="tr-TR" dirty="0"/>
              <a:t>Hastalık kadınların %75’inde ve erkeklerin en az %50’sinde </a:t>
            </a:r>
            <a:r>
              <a:rPr lang="tr-TR" dirty="0" err="1"/>
              <a:t>asemptomatik</a:t>
            </a:r>
            <a:r>
              <a:rPr lang="tr-TR" dirty="0"/>
              <a:t> seyretmektedir</a:t>
            </a:r>
          </a:p>
          <a:p>
            <a:endParaRPr lang="tr-TR" dirty="0"/>
          </a:p>
          <a:p>
            <a:r>
              <a:rPr lang="tr-TR" dirty="0" err="1"/>
              <a:t>PİH’ın</a:t>
            </a:r>
            <a:r>
              <a:rPr lang="tr-TR" dirty="0"/>
              <a:t> ana etkenlerinden biri olması nedeniyle aynı zamanda </a:t>
            </a:r>
            <a:r>
              <a:rPr lang="tr-TR" dirty="0" err="1"/>
              <a:t>infertilite</a:t>
            </a:r>
            <a:r>
              <a:rPr lang="tr-TR" dirty="0"/>
              <a:t> ve </a:t>
            </a:r>
            <a:r>
              <a:rPr lang="tr-TR" dirty="0" err="1"/>
              <a:t>ektopik</a:t>
            </a:r>
            <a:r>
              <a:rPr lang="tr-TR" dirty="0"/>
              <a:t> gebeliğin oluşumunda rol oynayan önemli nedenlerden birisidir*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AEE576F4-4C6B-46D8-9FD6-7F0DF6F84B4A}"/>
              </a:ext>
            </a:extLst>
          </p:cNvPr>
          <p:cNvSpPr txBox="1"/>
          <p:nvPr/>
        </p:nvSpPr>
        <p:spPr>
          <a:xfrm>
            <a:off x="838200" y="6163646"/>
            <a:ext cx="10679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chemeClr val="accent1"/>
                </a:solidFill>
              </a:rPr>
              <a:t>*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Samy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Salim Abu Naser and Mohammed Ibrahim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Alhabbash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Male Infertility Expert System Diagnosis And Treatment The American Journal of Innovative Research and Applied Sciences. ISSN 2429-5396 Received 18 March 2016:181-192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3373777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B24922-E61D-4634-A2BC-520A1E9F2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0315"/>
            <a:ext cx="10515600" cy="5546648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Dünya çapında bakteriyel kaynaklı cinsel yolla bulaşan hastalıklar içinde </a:t>
            </a:r>
            <a:r>
              <a:rPr lang="tr-TR" dirty="0" err="1"/>
              <a:t>klamidya</a:t>
            </a:r>
            <a:r>
              <a:rPr lang="tr-TR" dirty="0"/>
              <a:t> en yaygın olanıdır. Tedavi edilmezse ciddi ve uzun süreli komplikasyonlara neden olabilir</a:t>
            </a:r>
          </a:p>
          <a:p>
            <a:endParaRPr lang="tr-TR" dirty="0"/>
          </a:p>
          <a:p>
            <a:r>
              <a:rPr lang="tr-TR" dirty="0" err="1"/>
              <a:t>Centers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 Control (CDC) 25 yaş ve altı cinsel aktif kadınlarda ve daha ileri yaşlarda olup, risk gruplarına giren kadınlarda yıllık </a:t>
            </a:r>
            <a:r>
              <a:rPr lang="tr-TR" dirty="0" err="1"/>
              <a:t>C.trachomatis</a:t>
            </a:r>
            <a:r>
              <a:rPr lang="tr-TR" dirty="0"/>
              <a:t> taraması önermektedir</a:t>
            </a:r>
          </a:p>
          <a:p>
            <a:endParaRPr lang="tr-TR" dirty="0"/>
          </a:p>
          <a:p>
            <a:r>
              <a:rPr lang="tr-TR" dirty="0"/>
              <a:t>Tanıda kullanılan başlıca yöntemler: </a:t>
            </a:r>
          </a:p>
          <a:p>
            <a:pPr lvl="1"/>
            <a:r>
              <a:rPr lang="tr-TR" dirty="0"/>
              <a:t>kültür </a:t>
            </a:r>
          </a:p>
          <a:p>
            <a:pPr lvl="1"/>
            <a:r>
              <a:rPr lang="tr-TR" dirty="0"/>
              <a:t>direkt </a:t>
            </a:r>
            <a:r>
              <a:rPr lang="tr-TR" dirty="0" err="1"/>
              <a:t>immunofloresans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enzim </a:t>
            </a:r>
            <a:r>
              <a:rPr lang="tr-TR" dirty="0" err="1"/>
              <a:t>immüno</a:t>
            </a:r>
            <a:r>
              <a:rPr lang="tr-TR" dirty="0"/>
              <a:t> </a:t>
            </a:r>
            <a:r>
              <a:rPr lang="tr-TR" dirty="0" err="1"/>
              <a:t>assay</a:t>
            </a:r>
            <a:r>
              <a:rPr lang="tr-TR" dirty="0"/>
              <a:t> (EIA)</a:t>
            </a:r>
          </a:p>
          <a:p>
            <a:pPr lvl="1"/>
            <a:r>
              <a:rPr lang="tr-TR" dirty="0"/>
              <a:t>nükleik asit </a:t>
            </a:r>
            <a:r>
              <a:rPr lang="tr-TR" dirty="0" err="1"/>
              <a:t>hibridizasyon</a:t>
            </a:r>
            <a:r>
              <a:rPr lang="tr-TR" dirty="0"/>
              <a:t> testleri ve </a:t>
            </a:r>
          </a:p>
          <a:p>
            <a:pPr lvl="1"/>
            <a:r>
              <a:rPr lang="tr-TR" dirty="0"/>
              <a:t>nükleik asit </a:t>
            </a:r>
            <a:r>
              <a:rPr lang="tr-TR" dirty="0" err="1"/>
              <a:t>amplifikasyon</a:t>
            </a:r>
            <a:r>
              <a:rPr lang="tr-TR" dirty="0"/>
              <a:t> testleri (NAAT) </a:t>
            </a:r>
            <a:r>
              <a:rPr lang="tr-TR" dirty="0" err="1"/>
              <a:t>dir</a:t>
            </a:r>
            <a:endParaRPr lang="tr-TR" dirty="0"/>
          </a:p>
          <a:p>
            <a:r>
              <a:rPr lang="tr-TR" dirty="0"/>
              <a:t>Tüm bu testler içinde en duyarlı test </a:t>
            </a:r>
            <a:r>
              <a:rPr lang="tr-TR" dirty="0" err="1"/>
              <a:t>NAAT’dir</a:t>
            </a:r>
            <a:r>
              <a:rPr lang="tr-TR" dirty="0"/>
              <a:t>. Ancak ülkemizde az kullanılmaktadır. Çünkü maliyet açısından pahalı bir testtir*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F40128A4-9569-4B38-A816-8FEA60BF40A2}"/>
              </a:ext>
            </a:extLst>
          </p:cNvPr>
          <p:cNvSpPr txBox="1"/>
          <p:nvPr/>
        </p:nvSpPr>
        <p:spPr>
          <a:xfrm>
            <a:off x="3266760" y="6176963"/>
            <a:ext cx="108307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Chlamydia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Centers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for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Diseas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Control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Prevention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(CDC). Erişim Tarihi:12/01/2015. http://www.cdc.gov/std/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chlamydia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/stdfact-chlamydia-detailed.htm </a:t>
            </a:r>
          </a:p>
        </p:txBody>
      </p:sp>
    </p:spTree>
    <p:extLst>
      <p:ext uri="{BB962C8B-B14F-4D97-AF65-F5344CB8AC3E}">
        <p14:creationId xmlns:p14="http://schemas.microsoft.com/office/powerpoint/2010/main" val="2394645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11621</TotalTime>
  <Words>4769</Words>
  <Application>Microsoft Office PowerPoint</Application>
  <PresentationFormat>Geniş ekran</PresentationFormat>
  <Paragraphs>481</Paragraphs>
  <Slides>74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74</vt:i4>
      </vt:variant>
    </vt:vector>
  </HeadingPairs>
  <TitlesOfParts>
    <vt:vector size="81" baseType="lpstr">
      <vt:lpstr>Arial</vt:lpstr>
      <vt:lpstr>Calibri</vt:lpstr>
      <vt:lpstr>Calibri Light</vt:lpstr>
      <vt:lpstr>Serif</vt:lpstr>
      <vt:lpstr>Times New Roman</vt:lpstr>
      <vt:lpstr>Wingdings</vt:lpstr>
      <vt:lpstr>Office Teması</vt:lpstr>
      <vt:lpstr>Cinsel Yolla Bulaşan Hastalıklar</vt:lpstr>
      <vt:lpstr>Amaç</vt:lpstr>
      <vt:lpstr>Hedefler</vt:lpstr>
      <vt:lpstr>Tanım</vt:lpstr>
      <vt:lpstr>Epidemiyoloji</vt:lpstr>
      <vt:lpstr>PowerPoint Sunusu</vt:lpstr>
      <vt:lpstr>Cinsel Yolla Bulaşan Başlıca Hastalıklar</vt:lpstr>
      <vt:lpstr>1. Klamidya</vt:lpstr>
      <vt:lpstr>PowerPoint Sunusu</vt:lpstr>
      <vt:lpstr>Tedavi </vt:lpstr>
      <vt:lpstr>PowerPoint Sunusu</vt:lpstr>
      <vt:lpstr>2. Bakteriyel Vaginozis</vt:lpstr>
      <vt:lpstr>Bakteriyel vaginozis'in tanı kriterleri:</vt:lpstr>
      <vt:lpstr>Bakteriyel vaginozis tedavi seçenekleri  </vt:lpstr>
      <vt:lpstr>PowerPoint Sunusu</vt:lpstr>
      <vt:lpstr>3. Sifiliz</vt:lpstr>
      <vt:lpstr>PowerPoint Sunusu</vt:lpstr>
      <vt:lpstr>Sifiliz serolojik testlerinin kullanım endikasyonları*</vt:lpstr>
      <vt:lpstr>PowerPoint Sunusu</vt:lpstr>
      <vt:lpstr>4. Gonore</vt:lpstr>
      <vt:lpstr>PowerPoint Sunusu</vt:lpstr>
      <vt:lpstr>PowerPoint Sunusu</vt:lpstr>
      <vt:lpstr>PowerPoint Sunusu</vt:lpstr>
      <vt:lpstr>PowerPoint Sunusu</vt:lpstr>
      <vt:lpstr> 5. HSV Enfeksiyonu </vt:lpstr>
      <vt:lpstr>PowerPoint Sunusu</vt:lpstr>
      <vt:lpstr>Genital Herpesin İlk Klinik Atağının Tedavisi</vt:lpstr>
      <vt:lpstr>6. Hepatit B Virüs Enfeksiyonu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7. HIV Enfeksiyonu </vt:lpstr>
      <vt:lpstr>PowerPoint Sunusu</vt:lpstr>
      <vt:lpstr>PowerPoint Sunusu</vt:lpstr>
      <vt:lpstr>HIV infeksiyonu dönemleri</vt:lpstr>
      <vt:lpstr>Primer HIV infeksiyonu ( Akut HIV infeksiyonu ) </vt:lpstr>
      <vt:lpstr>Serokonversiyon  </vt:lpstr>
      <vt:lpstr>Asemptomatik Dönem</vt:lpstr>
      <vt:lpstr>PowerPoint Sunusu</vt:lpstr>
      <vt:lpstr>Erken Semptomatik Dönem</vt:lpstr>
      <vt:lpstr>Geç Semptomatik Dönem </vt:lpstr>
      <vt:lpstr>İleri Evre</vt:lpstr>
      <vt:lpstr>PowerPoint Sunusu</vt:lpstr>
      <vt:lpstr>PowerPoint Sunusu</vt:lpstr>
      <vt:lpstr>PowerPoint Sunusu</vt:lpstr>
      <vt:lpstr>PowerPoint Sunusu</vt:lpstr>
      <vt:lpstr>PowerPoint Sunusu</vt:lpstr>
      <vt:lpstr>8. Hepatit C Enfeksiyonu</vt:lpstr>
      <vt:lpstr> </vt:lpstr>
      <vt:lpstr>PowerPoint Sunusu</vt:lpstr>
      <vt:lpstr>HCV Enfeksiyonu Yönünden Risk Altındaki Gruplar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9.Human Papilloma Virus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Sevk Kriterleri*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mahmut özaydın</dc:creator>
  <cp:lastModifiedBy>ilter</cp:lastModifiedBy>
  <cp:revision>7</cp:revision>
  <dcterms:created xsi:type="dcterms:W3CDTF">2020-02-23T10:56:03Z</dcterms:created>
  <dcterms:modified xsi:type="dcterms:W3CDTF">2021-08-15T10:55:19Z</dcterms:modified>
</cp:coreProperties>
</file>